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918400" cy="43891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4" d="100"/>
          <a:sy n="14" d="100"/>
        </p:scale>
        <p:origin x="2118"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smtClean="0"/>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D7DB5E-9E85-4E95-951F-21DCEE566E31}"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183341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D7DB5E-9E85-4E95-951F-21DCEE566E31}"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134384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D7DB5E-9E85-4E95-951F-21DCEE566E31}"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822475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D7DB5E-9E85-4E95-951F-21DCEE566E31}"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2071841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smtClean="0"/>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DD7DB5E-9E85-4E95-951F-21DCEE566E31}"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1121046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D7DB5E-9E85-4E95-951F-21DCEE566E31}" type="datetimeFigureOut">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39738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D7DB5E-9E85-4E95-951F-21DCEE566E31}" type="datetimeFigureOut">
              <a:rPr lang="en-US" smtClean="0"/>
              <a:t>8/26/2019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1153717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D7DB5E-9E85-4E95-951F-21DCEE566E31}" type="datetimeFigureOut">
              <a:rPr lang="en-US" smtClean="0"/>
              <a:t>8/26/2019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638166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7DB5E-9E85-4E95-951F-21DCEE566E31}" type="datetimeFigureOut">
              <a:rPr lang="en-US" smtClean="0"/>
              <a:t>8/26/2019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331607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Edit Master text styles</a:t>
            </a:r>
          </a:p>
        </p:txBody>
      </p:sp>
      <p:sp>
        <p:nvSpPr>
          <p:cNvPr id="5" name="Date Placeholder 4"/>
          <p:cNvSpPr>
            <a:spLocks noGrp="1"/>
          </p:cNvSpPr>
          <p:nvPr>
            <p:ph type="dt" sz="half" idx="10"/>
          </p:nvPr>
        </p:nvSpPr>
        <p:spPr/>
        <p:txBody>
          <a:bodyPr/>
          <a:lstStyle/>
          <a:p>
            <a:fld id="{EDD7DB5E-9E85-4E95-951F-21DCEE566E31}" type="datetimeFigureOut">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82764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smtClean="0"/>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Edit Master text styles</a:t>
            </a:r>
          </a:p>
        </p:txBody>
      </p:sp>
      <p:sp>
        <p:nvSpPr>
          <p:cNvPr id="5" name="Date Placeholder 4"/>
          <p:cNvSpPr>
            <a:spLocks noGrp="1"/>
          </p:cNvSpPr>
          <p:nvPr>
            <p:ph type="dt" sz="half" idx="10"/>
          </p:nvPr>
        </p:nvSpPr>
        <p:spPr/>
        <p:txBody>
          <a:bodyPr/>
          <a:lstStyle/>
          <a:p>
            <a:fld id="{EDD7DB5E-9E85-4E95-951F-21DCEE566E31}" type="datetimeFigureOut">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A6D43-7FFD-4AC8-AF9F-54510D54A9AB}" type="slidenum">
              <a:rPr lang="en-US" smtClean="0"/>
              <a:t>‹#›</a:t>
            </a:fld>
            <a:endParaRPr lang="en-US"/>
          </a:p>
        </p:txBody>
      </p:sp>
    </p:spTree>
    <p:extLst>
      <p:ext uri="{BB962C8B-B14F-4D97-AF65-F5344CB8AC3E}">
        <p14:creationId xmlns:p14="http://schemas.microsoft.com/office/powerpoint/2010/main" val="101763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EDD7DB5E-9E85-4E95-951F-21DCEE566E31}" type="datetimeFigureOut">
              <a:rPr lang="en-US" smtClean="0"/>
              <a:t>8/26/2019</a:t>
            </a:fld>
            <a:endParaRPr lang="en-US"/>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481A6D43-7FFD-4AC8-AF9F-54510D54A9AB}" type="slidenum">
              <a:rPr lang="en-US" smtClean="0"/>
              <a:t>‹#›</a:t>
            </a:fld>
            <a:endParaRPr lang="en-US"/>
          </a:p>
        </p:txBody>
      </p:sp>
    </p:spTree>
    <p:extLst>
      <p:ext uri="{BB962C8B-B14F-4D97-AF65-F5344CB8AC3E}">
        <p14:creationId xmlns:p14="http://schemas.microsoft.com/office/powerpoint/2010/main" val="2405637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1" name="Picture 17" descr="MCLA_HashedLines_PMS74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5613" y="26406475"/>
            <a:ext cx="44062651" cy="332089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Rectangle 2"/>
          <p:cNvSpPr>
            <a:spLocks noChangeArrowheads="1"/>
          </p:cNvSpPr>
          <p:nvPr/>
        </p:nvSpPr>
        <p:spPr bwMode="auto">
          <a:xfrm>
            <a:off x="638175" y="5878635"/>
            <a:ext cx="15544800" cy="35517138"/>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5" name="Rectangle 3"/>
          <p:cNvSpPr>
            <a:spLocks noChangeArrowheads="1"/>
          </p:cNvSpPr>
          <p:nvPr/>
        </p:nvSpPr>
        <p:spPr bwMode="auto">
          <a:xfrm>
            <a:off x="488950" y="525462"/>
            <a:ext cx="31934150" cy="4713288"/>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 name="Text Box 4"/>
          <p:cNvSpPr txBox="1">
            <a:spLocks noChangeArrowheads="1"/>
          </p:cNvSpPr>
          <p:nvPr/>
        </p:nvSpPr>
        <p:spPr bwMode="auto">
          <a:xfrm>
            <a:off x="7964610" y="1130299"/>
            <a:ext cx="27031950" cy="43434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7500"/>
              </a:spcBef>
              <a:spcAft>
                <a:spcPct val="0"/>
              </a:spcAft>
              <a:buClrTx/>
              <a:buSzTx/>
              <a:buFontTx/>
              <a:buNone/>
              <a:tabLst/>
            </a:pPr>
            <a:r>
              <a:rPr kumimoji="0" lang="en-US" altLang="en-US" sz="15000" b="1" i="0" u="none" strike="noStrike" cap="none" normalizeH="0" baseline="0" smtClean="0">
                <a:ln>
                  <a:noFill/>
                </a:ln>
                <a:solidFill>
                  <a:srgbClr val="002B49"/>
                </a:solidFill>
                <a:effectLst/>
                <a:latin typeface="Yanone Kaffeesatz" panose="00000500000000000000" pitchFamily="2" charset="0"/>
              </a:rPr>
              <a:t>TITLE OF THE RESEARCH STUDY</a:t>
            </a:r>
            <a:r>
              <a:rPr kumimoji="0" lang="en-US" altLang="en-US" sz="12500" b="1" i="0" u="none" strike="noStrike" cap="none" normalizeH="0" baseline="0" smtClean="0">
                <a:ln>
                  <a:noFill/>
                </a:ln>
                <a:solidFill>
                  <a:srgbClr val="000000"/>
                </a:solidFill>
                <a:effectLst/>
                <a:latin typeface="Yanone Kaffeesatz" panose="00000500000000000000" pitchFamily="2" charset="0"/>
              </a:rPr>
              <a:t/>
            </a:r>
            <a:br>
              <a:rPr kumimoji="0" lang="en-US" altLang="en-US" sz="12500" b="1" i="0" u="none" strike="noStrike" cap="none" normalizeH="0" baseline="0" smtClean="0">
                <a:ln>
                  <a:noFill/>
                </a:ln>
                <a:solidFill>
                  <a:srgbClr val="000000"/>
                </a:solidFill>
                <a:effectLst/>
                <a:latin typeface="Yanone Kaffeesatz" panose="00000500000000000000" pitchFamily="2" charset="0"/>
              </a:rPr>
            </a:br>
            <a:r>
              <a:rPr kumimoji="0" lang="en-US" altLang="en-US" sz="9000" b="1" i="0" u="none" strike="noStrike" cap="none" normalizeH="0" baseline="0" smtClean="0">
                <a:ln>
                  <a:noFill/>
                </a:ln>
                <a:solidFill>
                  <a:srgbClr val="0085CA"/>
                </a:solidFill>
                <a:effectLst/>
                <a:latin typeface="Yanone Kaffeesatz" panose="00000500000000000000" pitchFamily="2" charset="0"/>
              </a:rPr>
              <a:t>PEOPLE WHO DID THE STUDY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Text Box 5"/>
          <p:cNvSpPr txBox="1">
            <a:spLocks noChangeArrowheads="1"/>
          </p:cNvSpPr>
          <p:nvPr/>
        </p:nvSpPr>
        <p:spPr bwMode="auto">
          <a:xfrm>
            <a:off x="4546600" y="6364288"/>
            <a:ext cx="732472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smtClean="0">
                <a:ln>
                  <a:noFill/>
                </a:ln>
                <a:solidFill>
                  <a:srgbClr val="002B49"/>
                </a:solidFill>
                <a:effectLst/>
                <a:latin typeface="Yanone Kaffeesatz" panose="00000500000000000000" pitchFamily="2" charset="0"/>
              </a:rPr>
              <a:t>INTRODUCTION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16878300" y="5843587"/>
            <a:ext cx="15544800" cy="35517138"/>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9" name="Text Box 7"/>
          <p:cNvSpPr txBox="1">
            <a:spLocks noChangeArrowheads="1"/>
          </p:cNvSpPr>
          <p:nvPr/>
        </p:nvSpPr>
        <p:spPr bwMode="auto">
          <a:xfrm>
            <a:off x="22240875" y="6411913"/>
            <a:ext cx="412432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smtClean="0">
                <a:ln>
                  <a:noFill/>
                </a:ln>
                <a:solidFill>
                  <a:srgbClr val="002B49"/>
                </a:solidFill>
                <a:effectLst/>
                <a:latin typeface="Yanone Kaffeesatz" panose="00000500000000000000" pitchFamily="2" charset="0"/>
              </a:rPr>
              <a:t>RESULTS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Text Box 8"/>
          <p:cNvSpPr txBox="1">
            <a:spLocks noChangeArrowheads="1"/>
          </p:cNvSpPr>
          <p:nvPr/>
        </p:nvSpPr>
        <p:spPr bwMode="auto">
          <a:xfrm>
            <a:off x="1174750" y="8988425"/>
            <a:ext cx="13976350" cy="153654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Lorem ipsum dolor sit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amet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tacimates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salutatus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honestatis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quando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scripta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scriptorem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vix</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vim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falli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oporteat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apeirian</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munere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oporteat</a:t>
            </a:r>
            <a:r>
              <a:rPr kumimoji="0" lang="en-US" altLang="en-US" sz="2000" b="0" i="0" u="none" strike="noStrike" cap="none" normalizeH="0" baseline="0" dirty="0" smtClean="0">
                <a:ln>
                  <a:noFill/>
                </a:ln>
                <a:solidFill>
                  <a:srgbClr val="000000"/>
                </a:solidFill>
                <a:effectLst/>
                <a:latin typeface="Calibri" panose="020F0502020204030204" pitchFamily="34" charset="0"/>
              </a:rPr>
              <a:t> ex vel.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Lucilius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ullamcorper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consectetuer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pri</a:t>
            </a:r>
            <a:r>
              <a:rPr kumimoji="0" lang="en-US" altLang="en-US" sz="2000" b="0" i="0" u="none" strike="noStrike" cap="none" normalizeH="0" baseline="0" dirty="0" smtClean="0">
                <a:ln>
                  <a:noFill/>
                </a:ln>
                <a:solidFill>
                  <a:srgbClr val="000000"/>
                </a:solidFill>
                <a:effectLst/>
                <a:latin typeface="Calibri" panose="020F0502020204030204" pitchFamily="34" charset="0"/>
              </a:rPr>
              <a:t> an, sea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harum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munere</a:t>
            </a:r>
            <a:r>
              <a:rPr kumimoji="0" lang="en-US" altLang="en-US" sz="2000" b="0" i="0" u="none" strike="noStrike" cap="none" normalizeH="0" baseline="0" dirty="0" smtClean="0">
                <a:ln>
                  <a:noFill/>
                </a:ln>
                <a:solidFill>
                  <a:srgbClr val="000000"/>
                </a:solidFill>
                <a:effectLst/>
                <a:latin typeface="Calibri" panose="020F0502020204030204" pitchFamily="34" charset="0"/>
              </a:rPr>
              <a:t> minimum.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Tritani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recusabo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eum</a:t>
            </a:r>
            <a:r>
              <a:rPr kumimoji="0" lang="en-US" altLang="en-US" sz="2000" b="0" i="0" u="none" strike="noStrike" cap="none" normalizeH="0" baseline="0" dirty="0" smtClean="0">
                <a:ln>
                  <a:noFill/>
                </a:ln>
                <a:solidFill>
                  <a:srgbClr val="000000"/>
                </a:solidFill>
                <a:effectLst/>
                <a:latin typeface="Calibri" panose="020F0502020204030204" pitchFamily="34" charset="0"/>
              </a:rPr>
              <a:t> ad.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Suscipit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democritum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adversarium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sanctus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suavitate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temporibus</a:t>
            </a:r>
            <a:r>
              <a:rPr kumimoji="0" lang="en-US" altLang="en-US" sz="2000" b="0" i="0" u="none" strike="noStrike" cap="none" normalizeH="0" baseline="0" dirty="0" smtClean="0">
                <a:ln>
                  <a:noFill/>
                </a:ln>
                <a:solidFill>
                  <a:srgbClr val="000000"/>
                </a:solidFill>
                <a:effectLst/>
                <a:latin typeface="Calibri" panose="020F0502020204030204" pitchFamily="34" charset="0"/>
              </a:rPr>
              <a:t> pro.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Vidit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propriae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maluisset</a:t>
            </a:r>
            <a:r>
              <a:rPr kumimoji="0" lang="en-US" altLang="en-US" sz="2000" b="0" i="0" u="none" strike="noStrike" cap="none" normalizeH="0" baseline="0" dirty="0" smtClean="0">
                <a:ln>
                  <a:noFill/>
                </a:ln>
                <a:solidFill>
                  <a:srgbClr val="000000"/>
                </a:solidFill>
                <a:effectLst/>
                <a:latin typeface="Calibri" panose="020F0502020204030204" pitchFamily="34" charset="0"/>
              </a:rPr>
              <a:t>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est</a:t>
            </a:r>
            <a:r>
              <a:rPr kumimoji="0" lang="en-US" altLang="en-US" sz="2000" b="0" i="0" u="none" strike="noStrike" cap="none" normalizeH="0" baseline="0" dirty="0" smtClean="0">
                <a:ln>
                  <a:noFill/>
                </a:ln>
                <a:solidFill>
                  <a:srgbClr val="000000"/>
                </a:solidFill>
                <a:effectLst/>
                <a:latin typeface="Calibri" panose="020F0502020204030204" pitchFamily="34" charset="0"/>
              </a:rPr>
              <a:t>, brute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assum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forensibus</a:t>
            </a:r>
            <a:r>
              <a:rPr kumimoji="0" lang="en-US" altLang="en-US" sz="2000" b="0" i="0" u="none" strike="noStrike" cap="none" normalizeH="0" baseline="0" dirty="0" smtClean="0">
                <a:ln>
                  <a:noFill/>
                </a:ln>
                <a:solidFill>
                  <a:srgbClr val="000000"/>
                </a:solidFill>
                <a:effectLst/>
                <a:latin typeface="Calibri" panose="020F0502020204030204" pitchFamily="34" charset="0"/>
              </a:rPr>
              <a:t> vis 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Invidunt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reformidans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eum</a:t>
            </a:r>
            <a:r>
              <a:rPr kumimoji="0" lang="en-US" altLang="en-US" sz="2000" b="0" i="0" u="none" strike="noStrike" cap="none" normalizeH="0" baseline="0" dirty="0" smtClean="0">
                <a:ln>
                  <a:noFill/>
                </a:ln>
                <a:solidFill>
                  <a:srgbClr val="000000"/>
                </a:solidFill>
                <a:effectLst/>
                <a:latin typeface="Calibri" panose="020F0502020204030204" pitchFamily="34" charset="0"/>
              </a:rPr>
              <a:t> ad,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eirmod</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voluptua</a:t>
            </a:r>
            <a:r>
              <a:rPr kumimoji="0" lang="en-US" altLang="en-US" sz="2000" b="0" i="0" u="none" strike="noStrike" cap="none" normalizeH="0" baseline="0" dirty="0" smtClean="0">
                <a:ln>
                  <a:noFill/>
                </a:ln>
                <a:solidFill>
                  <a:srgbClr val="000000"/>
                </a:solidFill>
                <a:effectLst/>
                <a:latin typeface="Calibri" panose="020F0502020204030204" pitchFamily="34" charset="0"/>
              </a:rPr>
              <a:t> est.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cibo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persequeris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mediocritatem</a:t>
            </a:r>
            <a:r>
              <a:rPr kumimoji="0" lang="en-US" altLang="en-US" sz="2000" b="0" i="0" u="none" strike="noStrike" cap="none" normalizeH="0" baseline="0" dirty="0" smtClean="0">
                <a:ln>
                  <a:noFill/>
                </a:ln>
                <a:solidFill>
                  <a:srgbClr val="000000"/>
                </a:solidFill>
                <a:effectLst/>
                <a:latin typeface="Calibri" panose="020F0502020204030204" pitchFamily="34" charset="0"/>
              </a:rPr>
              <a:t> sit, ne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rebum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atomorum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deseruisse</a:t>
            </a:r>
            <a:r>
              <a:rPr kumimoji="0" lang="en-US" altLang="en-US" sz="2000" b="0" i="0" u="none" strike="noStrike" cap="none" normalizeH="0" baseline="0" dirty="0" smtClean="0">
                <a:ln>
                  <a:noFill/>
                </a:ln>
                <a:solidFill>
                  <a:srgbClr val="000000"/>
                </a:solidFill>
                <a:effectLst/>
                <a:latin typeface="Calibri" panose="020F0502020204030204" pitchFamily="34" charset="0"/>
              </a:rPr>
              <a:t> duo. Mei et vitae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inciderint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ludus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prompta</a:t>
            </a:r>
            <a:r>
              <a:rPr kumimoji="0" lang="en-US" altLang="en-US" sz="2000" b="0" i="0" u="none" strike="noStrike" cap="none" normalizeH="0" baseline="0" dirty="0" smtClean="0">
                <a:ln>
                  <a:noFill/>
                </a:ln>
                <a:solidFill>
                  <a:srgbClr val="000000"/>
                </a:solidFill>
                <a:effectLst/>
                <a:latin typeface="Calibri" panose="020F0502020204030204" pitchFamily="34" charset="0"/>
              </a:rPr>
              <a:t> in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ius</a:t>
            </a:r>
            <a:r>
              <a:rPr kumimoji="0" lang="en-US" altLang="en-US" sz="2000" b="0" i="0" u="none" strike="noStrike" cap="none" normalizeH="0" baseline="0" dirty="0" smtClean="0">
                <a:ln>
                  <a:noFill/>
                </a:ln>
                <a:solidFill>
                  <a:srgbClr val="000000"/>
                </a:solidFill>
                <a:effectLst/>
                <a:latin typeface="Calibri" panose="020F0502020204030204" pitchFamily="34" charset="0"/>
              </a:rPr>
              <a:t>, no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atqui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zril</a:t>
            </a:r>
            <a:r>
              <a:rPr kumimoji="0" lang="en-US" altLang="en-US" sz="2000" b="0" i="0" u="none" strike="noStrike" cap="none" normalizeH="0" baseline="0" dirty="0" smtClean="0">
                <a:ln>
                  <a:noFill/>
                </a:ln>
                <a:solidFill>
                  <a:srgbClr val="000000"/>
                </a:solidFill>
                <a:effectLst/>
                <a:latin typeface="Calibri" panose="020F0502020204030204" pitchFamily="34" charset="0"/>
              </a:rPr>
              <a:t> qui. Has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sanctus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prodesset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no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noluisse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adversarium</a:t>
            </a:r>
            <a:r>
              <a:rPr kumimoji="0" lang="en-US" altLang="en-US" sz="2000" b="0" i="0" u="none" strike="noStrike" cap="none" normalizeH="0" baseline="0" dirty="0" smtClean="0">
                <a:ln>
                  <a:noFill/>
                </a:ln>
                <a:solidFill>
                  <a:srgbClr val="000000"/>
                </a:solidFill>
                <a:effectLst/>
                <a:latin typeface="Calibri" panose="020F0502020204030204" pitchFamily="34" charset="0"/>
              </a:rPr>
              <a:t> has,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dolorem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lucilius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reprehendunt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exerci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assueverit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erant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expetenda</a:t>
            </a:r>
            <a:r>
              <a:rPr kumimoji="0" lang="en-US" altLang="en-US" sz="2000" b="0" i="0" u="none" strike="noStrike" cap="none" normalizeH="0" baseline="0" dirty="0" smtClean="0">
                <a:ln>
                  <a:noFill/>
                </a:ln>
                <a:solidFill>
                  <a:srgbClr val="000000"/>
                </a:solidFill>
                <a:effectLst/>
                <a:latin typeface="Calibri" panose="020F0502020204030204" pitchFamily="34" charset="0"/>
              </a:rPr>
              <a:t> pro ne, dicta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decore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intellegam</a:t>
            </a:r>
            <a:r>
              <a:rPr kumimoji="0" lang="en-US" altLang="en-US" sz="2000" b="0" i="0" u="none" strike="noStrike" cap="none" normalizeH="0" baseline="0" dirty="0" smtClean="0">
                <a:ln>
                  <a:noFill/>
                </a:ln>
                <a:solidFill>
                  <a:srgbClr val="000000"/>
                </a:solidFill>
                <a:effectLst/>
                <a:latin typeface="Calibri" panose="020F0502020204030204" pitchFamily="34" charset="0"/>
              </a:rPr>
              <a:t> ad vel. Dolor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tation</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recteque</a:t>
            </a:r>
            <a:r>
              <a:rPr kumimoji="0" lang="en-US" altLang="en-US" sz="2000" b="0" i="0" u="none" strike="noStrike" cap="none" normalizeH="0" baseline="0" dirty="0" smtClean="0">
                <a:ln>
                  <a:noFill/>
                </a:ln>
                <a:solidFill>
                  <a:srgbClr val="000000"/>
                </a:solidFill>
                <a:effectLst/>
                <a:latin typeface="Calibri" panose="020F0502020204030204" pitchFamily="34" charset="0"/>
              </a:rPr>
              <a:t> no per, cu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ubique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nonumes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nam</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Enim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augue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dolorum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nam</a:t>
            </a:r>
            <a:r>
              <a:rPr kumimoji="0" lang="en-US" altLang="en-US" sz="2000" b="0" i="0" u="none" strike="noStrike" cap="none" normalizeH="0" baseline="0" dirty="0" smtClean="0">
                <a:ln>
                  <a:noFill/>
                </a:ln>
                <a:solidFill>
                  <a:srgbClr val="000000"/>
                </a:solidFill>
                <a:effectLst/>
                <a:latin typeface="Calibri" panose="020F0502020204030204" pitchFamily="34" charset="0"/>
              </a:rPr>
              <a:t>. Ad sea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altera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inermis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definitiones</a:t>
            </a:r>
            <a:r>
              <a:rPr kumimoji="0" lang="en-US" altLang="en-US" sz="2000" b="0" i="0" u="none" strike="noStrike" cap="none" normalizeH="0" baseline="0" dirty="0" smtClean="0">
                <a:ln>
                  <a:noFill/>
                </a:ln>
                <a:solidFill>
                  <a:srgbClr val="000000"/>
                </a:solidFill>
                <a:effectLst/>
                <a:latin typeface="Calibri" panose="020F0502020204030204" pitchFamily="34" charset="0"/>
              </a:rPr>
              <a:t>,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putent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quidam</a:t>
            </a:r>
            <a:r>
              <a:rPr kumimoji="0" lang="en-US" altLang="en-US" sz="2000" b="0" i="0" u="none" strike="noStrike" cap="none" normalizeH="0" baseline="0" dirty="0" smtClean="0">
                <a:ln>
                  <a:noFill/>
                </a:ln>
                <a:solidFill>
                  <a:srgbClr val="000000"/>
                </a:solidFill>
                <a:effectLst/>
                <a:latin typeface="Calibri" panose="020F0502020204030204" pitchFamily="34" charset="0"/>
              </a:rPr>
              <a:t>. Ne his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officiis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consectetuer</a:t>
            </a:r>
            <a:r>
              <a:rPr kumimoji="0" lang="en-US" altLang="en-US" sz="2000" b="0" i="0" u="none" strike="noStrike" cap="none" normalizeH="0" baseline="0" dirty="0" smtClean="0">
                <a:ln>
                  <a:noFill/>
                </a:ln>
                <a:solidFill>
                  <a:srgbClr val="000000"/>
                </a:solidFill>
                <a:effectLst/>
                <a:latin typeface="Calibri" panose="020F0502020204030204" pitchFamily="34" charset="0"/>
              </a:rPr>
              <a:t>, has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summo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iudicabit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solum</a:t>
            </a:r>
            <a:r>
              <a:rPr kumimoji="0" lang="en-US" altLang="en-US" sz="2000" b="0" i="0" u="none" strike="noStrike" cap="none" normalizeH="0" baseline="0" dirty="0" smtClean="0">
                <a:ln>
                  <a:noFill/>
                </a:ln>
                <a:solidFill>
                  <a:srgbClr val="000000"/>
                </a:solidFill>
                <a:effectLst/>
                <a:latin typeface="Calibri" panose="020F0502020204030204" pitchFamily="34" charset="0"/>
              </a:rPr>
              <a:t> option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feugiat</a:t>
            </a:r>
            <a:r>
              <a:rPr kumimoji="0" lang="en-US" altLang="en-US" sz="2000" b="0" i="0" u="none" strike="noStrike" cap="none" normalizeH="0" baseline="0" dirty="0" smtClean="0">
                <a:ln>
                  <a:noFill/>
                </a:ln>
                <a:solidFill>
                  <a:srgbClr val="000000"/>
                </a:solidFill>
                <a:effectLst/>
                <a:latin typeface="Calibri" panose="020F0502020204030204" pitchFamily="34" charset="0"/>
              </a:rPr>
              <a:t> qui, qui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regione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eligendi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suavitate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a:t>
            </a:r>
            <a:r>
              <a:rPr kumimoji="0" lang="en-US" altLang="en-US" sz="2000" b="0" i="0" u="none" strike="noStrike" cap="none" normalizeH="0" baseline="0" dirty="0" smtClean="0">
                <a:ln>
                  <a:noFill/>
                </a:ln>
                <a:solidFill>
                  <a:srgbClr val="000000"/>
                </a:solidFill>
                <a:effectLst/>
                <a:latin typeface="Calibri" panose="020F0502020204030204" pitchFamily="34" charset="0"/>
              </a:rPr>
              <a:t> pro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propriae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oportere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graece</a:t>
            </a:r>
            <a:r>
              <a:rPr kumimoji="0" lang="en-US" altLang="en-US" sz="2000" b="0" i="0" u="none" strike="noStrike" cap="none" normalizeH="0" baseline="0" dirty="0" smtClean="0">
                <a:ln>
                  <a:noFill/>
                </a:ln>
                <a:solidFill>
                  <a:srgbClr val="000000"/>
                </a:solidFill>
                <a:effectLst/>
                <a:latin typeface="Calibri" panose="020F0502020204030204" pitchFamily="34" charset="0"/>
              </a:rPr>
              <a:t> option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senserit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sed</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fierent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convenire</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salutandi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erroribus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persecuti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tantas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petentium</a:t>
            </a:r>
            <a:r>
              <a:rPr kumimoji="0" lang="en-US" altLang="en-US" sz="2000" b="0" i="0" u="none" strike="noStrike" cap="none" normalizeH="0" baseline="0" dirty="0" smtClean="0">
                <a:ln>
                  <a:noFill/>
                </a:ln>
                <a:solidFill>
                  <a:srgbClr val="000000"/>
                </a:solidFill>
                <a:effectLst/>
                <a:latin typeface="Calibri" panose="020F0502020204030204" pitchFamily="34" charset="0"/>
              </a:rPr>
              <a:t> quo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nec</a:t>
            </a:r>
            <a:r>
              <a:rPr kumimoji="0" lang="en-US" altLang="en-US" sz="2000" b="0" i="0" u="none" strike="noStrike" cap="none" normalizeH="0" baseline="0" dirty="0" smtClean="0">
                <a:ln>
                  <a:noFill/>
                </a:ln>
                <a:solidFill>
                  <a:srgbClr val="000000"/>
                </a:solidFill>
                <a:effectLst/>
                <a:latin typeface="Calibri" panose="020F0502020204030204" pitchFamily="34" charset="0"/>
              </a:rPr>
              <a:t> 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velit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quando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repudiandae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Nec</a:t>
            </a:r>
            <a:r>
              <a:rPr kumimoji="0" lang="en-US" altLang="en-US" sz="2000" b="0" i="0" u="none" strike="noStrike" cap="none" normalizeH="0" baseline="0" dirty="0" smtClean="0">
                <a:ln>
                  <a:noFill/>
                </a:ln>
                <a:solidFill>
                  <a:srgbClr val="000000"/>
                </a:solidFill>
                <a:effectLst/>
                <a:latin typeface="Calibri" panose="020F0502020204030204" pitchFamily="34" charset="0"/>
              </a:rPr>
              <a:t> semper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neglegentur</a:t>
            </a:r>
            <a:r>
              <a:rPr kumimoji="0" lang="en-US" altLang="en-US" sz="2000" b="0" i="0" u="none" strike="noStrike" cap="none" normalizeH="0" baseline="0" dirty="0" smtClean="0">
                <a:ln>
                  <a:noFill/>
                </a:ln>
                <a:solidFill>
                  <a:srgbClr val="000000"/>
                </a:solidFill>
                <a:effectLst/>
                <a:latin typeface="Calibri" panose="020F0502020204030204" pitchFamily="34" charset="0"/>
              </a:rPr>
              <a:t> cu,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laoreet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complectitur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Novum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consectetuer</a:t>
            </a:r>
            <a:r>
              <a:rPr kumimoji="0" lang="en-US" altLang="en-US" sz="2000" b="0" i="0" u="none" strike="noStrike" cap="none" normalizeH="0" baseline="0" dirty="0" smtClean="0">
                <a:ln>
                  <a:noFill/>
                </a:ln>
                <a:solidFill>
                  <a:srgbClr val="000000"/>
                </a:solidFill>
                <a:effectLst/>
                <a:latin typeface="Calibri" panose="020F0502020204030204" pitchFamily="34" charset="0"/>
              </a:rPr>
              <a:t> ad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illud</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constituam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appellantur</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Doctus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aperiri</a:t>
            </a:r>
            <a:r>
              <a:rPr kumimoji="0" lang="en-US" altLang="en-US" sz="2000" b="0" i="0" u="none" strike="noStrike" cap="none" normalizeH="0" baseline="0" dirty="0" smtClean="0">
                <a:ln>
                  <a:noFill/>
                </a:ln>
                <a:solidFill>
                  <a:srgbClr val="000000"/>
                </a:solidFill>
                <a:effectLst/>
                <a:latin typeface="Calibri" panose="020F0502020204030204" pitchFamily="34" charset="0"/>
              </a:rPr>
              <a:t> duo ne,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aeterno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bonorum</a:t>
            </a:r>
            <a:r>
              <a:rPr kumimoji="0" lang="en-US" altLang="en-US" sz="2000" b="0" i="0" u="none" strike="noStrike" cap="none" normalizeH="0" baseline="0" dirty="0" smtClean="0">
                <a:ln>
                  <a:noFill/>
                </a:ln>
                <a:solidFill>
                  <a:srgbClr val="000000"/>
                </a:solidFill>
                <a:effectLst/>
                <a:latin typeface="Calibri" panose="020F0502020204030204" pitchFamily="34" charset="0"/>
              </a:rPr>
              <a:t> has.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augue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voluptua</a:t>
            </a:r>
            <a:r>
              <a:rPr kumimoji="0" lang="en-US" altLang="en-US" sz="2000" b="0" i="0" u="none" strike="noStrike" cap="none" normalizeH="0" baseline="0" dirty="0" smtClean="0">
                <a:ln>
                  <a:noFill/>
                </a:ln>
                <a:solidFill>
                  <a:srgbClr val="000000"/>
                </a:solidFill>
                <a:effectLst/>
                <a:latin typeface="Calibri" panose="020F0502020204030204" pitchFamily="34" charset="0"/>
              </a:rPr>
              <a:t>,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neglegentur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deterruisset</a:t>
            </a:r>
            <a:r>
              <a:rPr kumimoji="0" lang="en-US" altLang="en-US" sz="2000" b="0" i="0" u="none" strike="noStrike" cap="none" normalizeH="0" baseline="0" dirty="0" smtClean="0">
                <a:ln>
                  <a:noFill/>
                </a:ln>
                <a:solidFill>
                  <a:srgbClr val="000000"/>
                </a:solidFill>
                <a:effectLst/>
                <a:latin typeface="Calibri" panose="020F0502020204030204" pitchFamily="34" charset="0"/>
              </a:rPr>
              <a:t>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modo</a:t>
            </a:r>
            <a:r>
              <a:rPr kumimoji="0" lang="en-US" altLang="en-US" sz="2000" b="0" i="0" u="none" strike="noStrike" cap="none" normalizeH="0" baseline="0" dirty="0" smtClean="0">
                <a:ln>
                  <a:noFill/>
                </a:ln>
                <a:solidFill>
                  <a:srgbClr val="000000"/>
                </a:solidFill>
                <a:effectLst/>
                <a:latin typeface="Calibri" panose="020F0502020204030204" pitchFamily="34" charset="0"/>
              </a:rPr>
              <a:t> alia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ullamcorper</a:t>
            </a:r>
            <a:r>
              <a:rPr kumimoji="0" lang="en-US" altLang="en-US" sz="2000" b="0" i="0" u="none" strike="noStrike" cap="none" normalizeH="0" baseline="0" dirty="0" smtClean="0">
                <a:ln>
                  <a:noFill/>
                </a:ln>
                <a:solidFill>
                  <a:srgbClr val="000000"/>
                </a:solidFill>
                <a:effectLst/>
                <a:latin typeface="Calibri" panose="020F0502020204030204" pitchFamily="34" charset="0"/>
              </a:rPr>
              <a:t> 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novum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clita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malorum</a:t>
            </a:r>
            <a:r>
              <a:rPr kumimoji="0" lang="en-US" altLang="en-US" sz="2000" b="0" i="0" u="none" strike="noStrike" cap="none" normalizeH="0" baseline="0" dirty="0" smtClean="0">
                <a:ln>
                  <a:noFill/>
                </a:ln>
                <a:solidFill>
                  <a:srgbClr val="000000"/>
                </a:solidFill>
                <a:effectLst/>
                <a:latin typeface="Calibri" panose="020F0502020204030204" pitchFamily="34" charset="0"/>
              </a:rPr>
              <a:t> no usu.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Scripta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dolores</a:t>
            </a:r>
            <a:r>
              <a:rPr kumimoji="0" lang="en-US" altLang="en-US" sz="2000" b="0" i="0" u="none" strike="noStrike" cap="none" normalizeH="0" baseline="0" dirty="0" smtClean="0">
                <a:ln>
                  <a:noFill/>
                </a:ln>
                <a:solidFill>
                  <a:srgbClr val="000000"/>
                </a:solidFill>
                <a:effectLst/>
                <a:latin typeface="Calibri" panose="020F0502020204030204" pitchFamily="34" charset="0"/>
              </a:rPr>
              <a:t> et sea, an fugit error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a:t>
            </a:r>
            <a:r>
              <a:rPr kumimoji="0" lang="en-US" altLang="en-US" sz="2000" b="0" i="0" u="none" strike="noStrike" cap="none" normalizeH="0" baseline="0" dirty="0" smtClean="0">
                <a:ln>
                  <a:noFill/>
                </a:ln>
                <a:solidFill>
                  <a:srgbClr val="000000"/>
                </a:solidFill>
                <a:effectLst/>
                <a:latin typeface="Calibri" panose="020F0502020204030204" pitchFamily="34" charset="0"/>
              </a:rPr>
              <a:t> pro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paulo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aliquam</a:t>
            </a:r>
            <a:r>
              <a:rPr kumimoji="0" lang="en-US" altLang="en-US" sz="2000" b="0" i="0" u="none" strike="noStrike" cap="none" normalizeH="0" baseline="0" dirty="0" smtClean="0">
                <a:ln>
                  <a:noFill/>
                </a:ln>
                <a:solidFill>
                  <a:srgbClr val="000000"/>
                </a:solidFill>
                <a:effectLst/>
                <a:latin typeface="Calibri" panose="020F0502020204030204" pitchFamily="34" charset="0"/>
              </a:rPr>
              <a:t>. Vim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veniam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lobortis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delenit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repudiandae</a:t>
            </a:r>
            <a:r>
              <a:rPr kumimoji="0" lang="en-US" altLang="en-US" sz="2000" b="0" i="0" u="none" strike="noStrike" cap="none" normalizeH="0" baseline="0" dirty="0" smtClean="0">
                <a:ln>
                  <a:noFill/>
                </a:ln>
                <a:solidFill>
                  <a:srgbClr val="000000"/>
                </a:solidFill>
                <a:effectLst/>
                <a:latin typeface="Calibri" panose="020F0502020204030204" pitchFamily="34" charset="0"/>
              </a:rPr>
              <a:t> cu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mei</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soluta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nam</a:t>
            </a:r>
            <a:r>
              <a:rPr kumimoji="0" lang="en-US" altLang="en-US" sz="2000" b="0" i="0" u="none" strike="noStrike" cap="none" normalizeH="0" baseline="0" dirty="0" smtClean="0">
                <a:ln>
                  <a:noFill/>
                </a:ln>
                <a:solidFill>
                  <a:srgbClr val="000000"/>
                </a:solidFill>
                <a:effectLst/>
                <a:latin typeface="Calibri" panose="020F0502020204030204" pitchFamily="34" charset="0"/>
              </a:rPr>
              <a:t>. Et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scaevola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fabellas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aliquando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oratio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iuvaret</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est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evertitur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definitiones</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Omnium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aliquip</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iudicabit</a:t>
            </a:r>
            <a:r>
              <a:rPr kumimoji="0" lang="en-US" altLang="en-US" sz="2000" b="0" i="0" u="none" strike="noStrike" cap="none" normalizeH="0" baseline="0" dirty="0" smtClean="0">
                <a:ln>
                  <a:noFill/>
                </a:ln>
                <a:solidFill>
                  <a:srgbClr val="000000"/>
                </a:solidFill>
                <a:effectLst/>
                <a:latin typeface="Calibri" panose="020F0502020204030204" pitchFamily="34" charset="0"/>
              </a:rPr>
              <a:t> 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modus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elitr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scripta</a:t>
            </a:r>
            <a:r>
              <a:rPr kumimoji="0" lang="en-US" altLang="en-US" sz="2000" b="0" i="0" u="none" strike="noStrike" cap="none" normalizeH="0" baseline="0" dirty="0" smtClean="0">
                <a:ln>
                  <a:noFill/>
                </a:ln>
                <a:solidFill>
                  <a:srgbClr val="000000"/>
                </a:solidFill>
                <a:effectLst/>
                <a:latin typeface="Calibri" panose="020F0502020204030204" pitchFamily="34" charset="0"/>
              </a:rPr>
              <a:t> pro. Cum ad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duis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facilisi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assentior</a:t>
            </a:r>
            <a:r>
              <a:rPr kumimoji="0" lang="en-US" altLang="en-US" sz="2000" b="0" i="0" u="none" strike="noStrike" cap="none" normalizeH="0" baseline="0" dirty="0" smtClean="0">
                <a:ln>
                  <a:noFill/>
                </a:ln>
                <a:solidFill>
                  <a:srgbClr val="000000"/>
                </a:solidFill>
                <a:effectLst/>
                <a:latin typeface="Calibri" panose="020F0502020204030204" pitchFamily="34" charset="0"/>
              </a:rPr>
              <a:t>, sea ex mundi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fastidii</a:t>
            </a:r>
            <a:r>
              <a:rPr kumimoji="0" lang="en-US" altLang="en-US" sz="2000" b="0" i="0" u="none" strike="noStrike" cap="none" normalizeH="0" baseline="0" dirty="0" smtClean="0">
                <a:ln>
                  <a:noFill/>
                </a:ln>
                <a:solidFill>
                  <a:srgbClr val="000000"/>
                </a:solidFill>
                <a:effectLst/>
                <a:latin typeface="Calibri" panose="020F0502020204030204" pitchFamily="34" charset="0"/>
              </a:rPr>
              <a:t>. Per error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definitiones</a:t>
            </a:r>
            <a:r>
              <a:rPr kumimoji="0" lang="en-US" altLang="en-US" sz="2000" b="0" i="0" u="none" strike="noStrike" cap="none" normalizeH="0" baseline="0" dirty="0" smtClean="0">
                <a:ln>
                  <a:noFill/>
                </a:ln>
                <a:solidFill>
                  <a:srgbClr val="000000"/>
                </a:solidFill>
                <a:effectLst/>
                <a:latin typeface="Calibri" panose="020F0502020204030204" pitchFamily="34" charset="0"/>
              </a:rPr>
              <a:t> in,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falli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atomorum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repudiare</a:t>
            </a:r>
            <a:r>
              <a:rPr kumimoji="0" lang="en-US" altLang="en-US" sz="2000" b="0" i="0" u="none" strike="noStrike" cap="none" normalizeH="0" baseline="0" dirty="0" smtClean="0">
                <a:ln>
                  <a:noFill/>
                </a:ln>
                <a:solidFill>
                  <a:srgbClr val="000000"/>
                </a:solidFill>
                <a:effectLst/>
                <a:latin typeface="Calibri" panose="020F0502020204030204" pitchFamily="34" charset="0"/>
              </a:rPr>
              <a:t> cum ex. Mea ne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omnesque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torquatos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sadipscing</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Eam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habeo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labitur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a:t>
            </a:r>
            <a:r>
              <a:rPr kumimoji="0" lang="en-US" altLang="en-US" sz="2000" b="0" i="0" u="none" strike="noStrike" cap="none" normalizeH="0" baseline="0" dirty="0" smtClean="0">
                <a:ln>
                  <a:noFill/>
                </a:ln>
                <a:solidFill>
                  <a:srgbClr val="000000"/>
                </a:solidFill>
                <a:effectLst/>
                <a:latin typeface="Calibri" panose="020F0502020204030204" pitchFamily="34" charset="0"/>
              </a:rPr>
              <a:t>. Mei ad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possim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accusam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vivendum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Ea</a:t>
            </a:r>
            <a:r>
              <a:rPr kumimoji="0" lang="en-US" altLang="en-US" sz="2000" b="0" i="0" u="none" strike="noStrike" cap="none" normalizeH="0" baseline="0" dirty="0" smtClean="0">
                <a:ln>
                  <a:noFill/>
                </a:ln>
                <a:solidFill>
                  <a:srgbClr val="000000"/>
                </a:solidFill>
                <a:effectLst/>
                <a:latin typeface="Calibri" panose="020F0502020204030204" pitchFamily="34" charset="0"/>
              </a:rPr>
              <a:t> sit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discere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atomorum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deterruisset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Hendrerit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theophrastus</a:t>
            </a:r>
            <a:r>
              <a:rPr kumimoji="0" lang="en-US" altLang="en-US" sz="2000" b="0" i="0" u="none" strike="noStrike" cap="none" normalizeH="0" baseline="0" dirty="0" smtClean="0">
                <a:ln>
                  <a:noFill/>
                </a:ln>
                <a:solidFill>
                  <a:srgbClr val="000000"/>
                </a:solidFill>
                <a:effectLst/>
                <a:latin typeface="Calibri" panose="020F0502020204030204" pitchFamily="34" charset="0"/>
              </a:rPr>
              <a:t> ex quo. At sit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veniam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eloquentiam</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autem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apeirian</a:t>
            </a:r>
            <a:r>
              <a:rPr kumimoji="0" lang="en-US" altLang="en-US" sz="2000" b="0" i="0" u="none" strike="noStrike" cap="none" normalizeH="0" baseline="0" dirty="0" smtClean="0">
                <a:ln>
                  <a:noFill/>
                </a:ln>
                <a:solidFill>
                  <a:srgbClr val="000000"/>
                </a:solidFill>
                <a:effectLst/>
                <a:latin typeface="Calibri" panose="020F0502020204030204" pitchFamily="34" charset="0"/>
              </a:rPr>
              <a:t>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Eam</a:t>
            </a:r>
            <a:r>
              <a:rPr kumimoji="0" lang="en-US" altLang="en-US" sz="2000" b="0" i="0" u="none" strike="noStrike" cap="none" normalizeH="0" baseline="0" dirty="0" smtClean="0">
                <a:ln>
                  <a:noFill/>
                </a:ln>
                <a:solidFill>
                  <a:srgbClr val="000000"/>
                </a:solidFill>
                <a:effectLst/>
                <a:latin typeface="Calibri" panose="020F0502020204030204" pitchFamily="34" charset="0"/>
              </a:rPr>
              <a:t> nostrum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antiopam</a:t>
            </a:r>
            <a:r>
              <a:rPr kumimoji="0" lang="en-US" altLang="en-US" sz="2000" b="0" i="0" u="none" strike="noStrike" cap="none" normalizeH="0" baseline="0" dirty="0" smtClean="0">
                <a:ln>
                  <a:noFill/>
                </a:ln>
                <a:solidFill>
                  <a:srgbClr val="000000"/>
                </a:solidFill>
                <a:effectLst/>
                <a:latin typeface="Calibri" panose="020F0502020204030204" pitchFamily="34" charset="0"/>
              </a:rPr>
              <a:t> ex, has dicit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voluptua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euripidis</a:t>
            </a:r>
            <a:r>
              <a:rPr kumimoji="0" lang="en-US" altLang="en-US" sz="2000" b="0" i="0" u="none" strike="noStrike" cap="none" normalizeH="0" baseline="0" dirty="0" smtClean="0">
                <a:ln>
                  <a:noFill/>
                </a:ln>
                <a:solidFill>
                  <a:srgbClr val="000000"/>
                </a:solidFill>
                <a:effectLst/>
                <a:latin typeface="Calibri" panose="020F0502020204030204" pitchFamily="34" charset="0"/>
              </a:rPr>
              <a:t> ne. Mel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congue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accumsan</a:t>
            </a:r>
            <a:r>
              <a:rPr kumimoji="0" lang="en-US" altLang="en-US" sz="2000" b="0" i="0" u="none" strike="noStrike" cap="none" normalizeH="0" baseline="0" dirty="0" smtClean="0">
                <a:ln>
                  <a:noFill/>
                </a:ln>
                <a:solidFill>
                  <a:srgbClr val="000000"/>
                </a:solidFill>
                <a:effectLst/>
                <a:latin typeface="Calibri" panose="020F0502020204030204" pitchFamily="34" charset="0"/>
              </a:rPr>
              <a:t> in,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vide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errem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habemus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Mea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porro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ignota</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Erat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feugait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Eos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fastidii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tractatos</a:t>
            </a:r>
            <a:r>
              <a:rPr kumimoji="0" lang="en-US" altLang="en-US" sz="2000" b="0" i="0" u="none" strike="noStrike" cap="none" normalizeH="0" baseline="0" dirty="0" smtClean="0">
                <a:ln>
                  <a:noFill/>
                </a:ln>
                <a:solidFill>
                  <a:srgbClr val="000000"/>
                </a:solidFill>
                <a:effectLst/>
                <a:latin typeface="Calibri" panose="020F0502020204030204" pitchFamily="34" charset="0"/>
              </a:rPr>
              <a:t> no, vim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probo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libris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Ius</a:t>
            </a:r>
            <a:r>
              <a:rPr kumimoji="0" lang="en-US" altLang="en-US" sz="2000" b="0" i="0" u="none" strike="noStrike" cap="none" normalizeH="0" baseline="0" dirty="0" smtClean="0">
                <a:ln>
                  <a:noFill/>
                </a:ln>
                <a:solidFill>
                  <a:srgbClr val="000000"/>
                </a:solidFill>
                <a:effectLst/>
                <a:latin typeface="Calibri" panose="020F0502020204030204" pitchFamily="34" charset="0"/>
              </a:rPr>
              <a:t> in liber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facilisi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pertinacia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unum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hendrerit</a:t>
            </a:r>
            <a:r>
              <a:rPr kumimoji="0" lang="en-US" altLang="en-US" sz="2000" b="0" i="0" u="none" strike="noStrike" cap="none" normalizeH="0" baseline="0" dirty="0" smtClean="0">
                <a:ln>
                  <a:noFill/>
                </a:ln>
                <a:solidFill>
                  <a:srgbClr val="000000"/>
                </a:solidFill>
                <a:effectLst/>
                <a:latin typeface="Calibri" panose="020F0502020204030204" pitchFamily="34" charset="0"/>
              </a:rPr>
              <a:t>. Qui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dicat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reformidans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timeam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democritum</a:t>
            </a:r>
            <a:r>
              <a:rPr kumimoji="0" lang="en-US" altLang="en-US" sz="2000" b="0" i="0" u="none" strike="noStrike" cap="none" normalizeH="0" baseline="0" dirty="0" smtClean="0">
                <a:ln>
                  <a:noFill/>
                </a:ln>
                <a:solidFill>
                  <a:srgbClr val="000000"/>
                </a:solidFill>
                <a:effectLst/>
                <a:latin typeface="Calibri" panose="020F0502020204030204" pitchFamily="34" charset="0"/>
              </a:rPr>
              <a:t> no, minim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nonumes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maiestatis</a:t>
            </a:r>
            <a:r>
              <a:rPr kumimoji="0" lang="en-US" altLang="en-US" sz="2000" b="0" i="0" u="none" strike="noStrike" cap="none" normalizeH="0" baseline="0" dirty="0" smtClean="0">
                <a:ln>
                  <a:noFill/>
                </a:ln>
                <a:solidFill>
                  <a:srgbClr val="000000"/>
                </a:solidFill>
                <a:effectLst/>
                <a:latin typeface="Calibri" panose="020F0502020204030204" pitchFamily="34" charset="0"/>
              </a:rPr>
              <a:t> in pro. Cu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modo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sonet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senserit</a:t>
            </a:r>
            <a:r>
              <a:rPr kumimoji="0" lang="en-US" altLang="en-US" sz="2000" b="0" i="0" u="none" strike="noStrike" cap="none" normalizeH="0" baseline="0" dirty="0" smtClean="0">
                <a:ln>
                  <a:noFill/>
                </a:ln>
                <a:solidFill>
                  <a:srgbClr val="000000"/>
                </a:solidFill>
                <a:effectLst/>
                <a:latin typeface="Calibri" panose="020F0502020204030204" pitchFamily="34" charset="0"/>
              </a:rPr>
              <a:t> sit.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Mucius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tractatos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disputationi</a:t>
            </a:r>
            <a:r>
              <a:rPr kumimoji="0" lang="en-US" altLang="en-US" sz="2000" b="0" i="0" u="none" strike="noStrike" cap="none" normalizeH="0" baseline="0" dirty="0" smtClean="0">
                <a:ln>
                  <a:noFill/>
                </a:ln>
                <a:solidFill>
                  <a:srgbClr val="000000"/>
                </a:solidFill>
                <a:effectLst/>
                <a:latin typeface="Calibri" panose="020F0502020204030204" pitchFamily="34" charset="0"/>
              </a:rPr>
              <a:t> his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vim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periculis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iracundia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liberavisse</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zril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iudico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oportere</a:t>
            </a:r>
            <a:r>
              <a:rPr kumimoji="0" lang="en-US" altLang="en-US" sz="2000" b="0" i="0" u="none" strike="noStrike" cap="none" normalizeH="0" baseline="0" dirty="0" smtClean="0">
                <a:ln>
                  <a:noFill/>
                </a:ln>
                <a:solidFill>
                  <a:srgbClr val="000000"/>
                </a:solidFill>
                <a:effectLst/>
                <a:latin typeface="Calibri" panose="020F0502020204030204" pitchFamily="34" charset="0"/>
              </a:rPr>
              <a:t> his.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dolore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causae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Zril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ignota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cetero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Dicit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partem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debitis</a:t>
            </a:r>
            <a:r>
              <a:rPr kumimoji="0" lang="en-US" altLang="en-US" sz="2000" b="0" i="0" u="none" strike="noStrike" cap="none" normalizeH="0" baseline="0" dirty="0" smtClean="0">
                <a:ln>
                  <a:noFill/>
                </a:ln>
                <a:solidFill>
                  <a:srgbClr val="000000"/>
                </a:solidFill>
                <a:effectLst/>
                <a:latin typeface="Calibri" panose="020F0502020204030204" pitchFamily="34" charset="0"/>
              </a:rPr>
              <a:t> 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est</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justo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augue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aperiri</a:t>
            </a:r>
            <a:r>
              <a:rPr kumimoji="0" lang="en-US" altLang="en-US" sz="2000" b="0" i="0" u="none" strike="noStrike" cap="none" normalizeH="0" baseline="0" dirty="0" smtClean="0">
                <a:ln>
                  <a:noFill/>
                </a:ln>
                <a:solidFill>
                  <a:srgbClr val="000000"/>
                </a:solidFill>
                <a:effectLst/>
                <a:latin typeface="Calibri" panose="020F0502020204030204" pitchFamily="34" charset="0"/>
              </a:rPr>
              <a:t> vis.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Quot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nemore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deleniti</a:t>
            </a:r>
            <a:r>
              <a:rPr kumimoji="0" lang="en-US" altLang="en-US" sz="2000" b="0" i="0" u="none" strike="noStrike" cap="none" normalizeH="0" baseline="0" dirty="0" smtClean="0">
                <a:ln>
                  <a:noFill/>
                </a:ln>
                <a:solidFill>
                  <a:srgbClr val="000000"/>
                </a:solidFill>
                <a:effectLst/>
                <a:latin typeface="Calibri" panose="020F0502020204030204" pitchFamily="34" charset="0"/>
              </a:rPr>
              <a:t> at cum, quod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summo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deterruisset</a:t>
            </a:r>
            <a:r>
              <a:rPr kumimoji="0" lang="en-US" altLang="en-US" sz="2000" b="0" i="0" u="none" strike="noStrike" cap="none" normalizeH="0" baseline="0" dirty="0" smtClean="0">
                <a:ln>
                  <a:noFill/>
                </a:ln>
                <a:solidFill>
                  <a:srgbClr val="000000"/>
                </a:solidFill>
                <a:effectLst/>
                <a:latin typeface="Calibri" panose="020F0502020204030204" pitchFamily="34" charset="0"/>
              </a:rPr>
              <a:t> ad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molestiae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hendrerit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temporibus</a:t>
            </a:r>
            <a:r>
              <a:rPr kumimoji="0" lang="en-US" altLang="en-US" sz="2000" b="0" i="0" u="none" strike="noStrike" cap="none" normalizeH="0" baseline="0" dirty="0" smtClean="0">
                <a:ln>
                  <a:noFill/>
                </a:ln>
                <a:solidFill>
                  <a:srgbClr val="000000"/>
                </a:solidFill>
                <a:effectLst/>
                <a:latin typeface="Calibri" panose="020F0502020204030204" pitchFamily="34" charset="0"/>
              </a:rPr>
              <a:t> his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solidFill>
                <a:srgbClr val="000000"/>
              </a:solidFill>
              <a:latin typeface="Calibri" panose="020F0502020204030204" pitchFamily="34" charset="0"/>
            </a:endParaRPr>
          </a:p>
          <a:p>
            <a:pPr lvl="0" defTabSz="914400" eaLnBrk="0" fontAlgn="base" hangingPunct="0">
              <a:spcBef>
                <a:spcPct val="0"/>
              </a:spcBef>
              <a:spcAft>
                <a:spcPct val="0"/>
              </a:spcAft>
            </a:pPr>
            <a:r>
              <a:rPr lang="en-US" altLang="en-US" dirty="0">
                <a:solidFill>
                  <a:srgbClr val="000000"/>
                </a:solidFill>
                <a:latin typeface="Calibri" panose="020F0502020204030204" pitchFamily="34" charset="0"/>
              </a:rPr>
              <a:t>An </a:t>
            </a:r>
            <a:r>
              <a:rPr lang="en-US" altLang="en-US" dirty="0" err="1">
                <a:solidFill>
                  <a:srgbClr val="000000"/>
                </a:solidFill>
                <a:latin typeface="Calibri" panose="020F0502020204030204" pitchFamily="34" charset="0"/>
              </a:rPr>
              <a:t>autem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apeirian</a:t>
            </a:r>
            <a:r>
              <a:rPr lang="en-US" altLang="en-US" dirty="0">
                <a:solidFill>
                  <a:srgbClr val="000000"/>
                </a:solidFill>
                <a:latin typeface="Calibri" panose="020F0502020204030204" pitchFamily="34" charset="0"/>
              </a:rPr>
              <a:t> cum. </a:t>
            </a:r>
            <a:r>
              <a:rPr lang="en-US" altLang="en-US" dirty="0" err="1">
                <a:solidFill>
                  <a:srgbClr val="000000"/>
                </a:solidFill>
                <a:latin typeface="Calibri" panose="020F0502020204030204" pitchFamily="34" charset="0"/>
              </a:rPr>
              <a:t>Eam</a:t>
            </a:r>
            <a:r>
              <a:rPr lang="en-US" altLang="en-US" dirty="0">
                <a:solidFill>
                  <a:srgbClr val="000000"/>
                </a:solidFill>
                <a:latin typeface="Calibri" panose="020F0502020204030204" pitchFamily="34" charset="0"/>
              </a:rPr>
              <a:t> nostrum </a:t>
            </a:r>
            <a:r>
              <a:rPr lang="en-US" altLang="en-US" dirty="0" err="1">
                <a:solidFill>
                  <a:srgbClr val="000000"/>
                </a:solidFill>
                <a:latin typeface="Calibri" panose="020F0502020204030204" pitchFamily="34" charset="0"/>
              </a:rPr>
              <a:t>antiopam</a:t>
            </a:r>
            <a:r>
              <a:rPr lang="en-US" altLang="en-US" dirty="0">
                <a:solidFill>
                  <a:srgbClr val="000000"/>
                </a:solidFill>
                <a:latin typeface="Calibri" panose="020F0502020204030204" pitchFamily="34" charset="0"/>
              </a:rPr>
              <a:t> ex, has dicit </a:t>
            </a:r>
            <a:r>
              <a:rPr lang="en-US" altLang="en-US" dirty="0" err="1">
                <a:solidFill>
                  <a:srgbClr val="000000"/>
                </a:solidFill>
                <a:latin typeface="Calibri" panose="020F0502020204030204" pitchFamily="34" charset="0"/>
              </a:rPr>
              <a:t>voluptua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euripidis</a:t>
            </a:r>
            <a:r>
              <a:rPr lang="en-US" altLang="en-US" dirty="0">
                <a:solidFill>
                  <a:srgbClr val="000000"/>
                </a:solidFill>
                <a:latin typeface="Calibri" panose="020F0502020204030204" pitchFamily="34" charset="0"/>
              </a:rPr>
              <a:t> ne. Mel </a:t>
            </a:r>
            <a:r>
              <a:rPr lang="en-US" altLang="en-US" dirty="0" err="1">
                <a:solidFill>
                  <a:srgbClr val="000000"/>
                </a:solidFill>
                <a:latin typeface="Calibri" panose="020F0502020204030204" pitchFamily="34" charset="0"/>
              </a:rPr>
              <a:t>congue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accumsan</a:t>
            </a:r>
            <a:r>
              <a:rPr lang="en-US" altLang="en-US" dirty="0">
                <a:solidFill>
                  <a:srgbClr val="000000"/>
                </a:solidFill>
                <a:latin typeface="Calibri" panose="020F0502020204030204" pitchFamily="34" charset="0"/>
              </a:rPr>
              <a:t> in,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vide </a:t>
            </a:r>
            <a:r>
              <a:rPr lang="en-US" altLang="en-US" dirty="0" err="1">
                <a:solidFill>
                  <a:srgbClr val="000000"/>
                </a:solidFill>
                <a:latin typeface="Calibri" panose="020F0502020204030204" pitchFamily="34" charset="0"/>
              </a:rPr>
              <a:t>errem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habemus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eos</a:t>
            </a:r>
            <a:r>
              <a:rPr lang="en-US" altLang="en-US" dirty="0">
                <a:solidFill>
                  <a:srgbClr val="000000"/>
                </a:solidFill>
                <a:latin typeface="Calibri" panose="020F0502020204030204" pitchFamily="34" charset="0"/>
              </a:rPr>
              <a:t>. Mea </a:t>
            </a:r>
            <a:r>
              <a:rPr lang="en-US" altLang="en-US" dirty="0" err="1">
                <a:solidFill>
                  <a:srgbClr val="000000"/>
                </a:solidFill>
                <a:latin typeface="Calibri" panose="020F0502020204030204" pitchFamily="34" charset="0"/>
              </a:rPr>
              <a:t>porro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ignota</a:t>
            </a:r>
            <a:r>
              <a:rPr lang="en-US" altLang="en-US" dirty="0">
                <a:solidFill>
                  <a:srgbClr val="000000"/>
                </a:solidFill>
                <a:latin typeface="Calibri" panose="020F0502020204030204" pitchFamily="34" charset="0"/>
              </a:rPr>
              <a:t> ex. </a:t>
            </a:r>
            <a:r>
              <a:rPr lang="en-US" altLang="en-US" dirty="0" err="1">
                <a:solidFill>
                  <a:srgbClr val="000000"/>
                </a:solidFill>
                <a:latin typeface="Calibri" panose="020F0502020204030204" pitchFamily="34" charset="0"/>
              </a:rPr>
              <a:t>Erat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feugait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usu</a:t>
            </a:r>
            <a:r>
              <a:rPr lang="en-US" altLang="en-US" dirty="0">
                <a:solidFill>
                  <a:srgbClr val="000000"/>
                </a:solidFill>
                <a:latin typeface="Calibri" panose="020F0502020204030204" pitchFamily="34" charset="0"/>
              </a:rPr>
              <a:t> ex.</a:t>
            </a:r>
          </a:p>
          <a:p>
            <a:pPr lvl="0" defTabSz="914400" eaLnBrk="0" fontAlgn="base" hangingPunct="0">
              <a:spcBef>
                <a:spcPct val="0"/>
              </a:spcBef>
              <a:spcAft>
                <a:spcPct val="0"/>
              </a:spcAft>
            </a:pPr>
            <a:endParaRPr lang="en-US" altLang="en-US" dirty="0">
              <a:solidFill>
                <a:srgbClr val="000000"/>
              </a:solidFill>
              <a:latin typeface="Calibri" panose="020F0502020204030204" pitchFamily="34" charset="0"/>
            </a:endParaRPr>
          </a:p>
          <a:p>
            <a:pPr lvl="0" defTabSz="914400" eaLnBrk="0" fontAlgn="base" hangingPunct="0">
              <a:spcBef>
                <a:spcPct val="0"/>
              </a:spcBef>
              <a:spcAft>
                <a:spcPct val="0"/>
              </a:spcAft>
            </a:pPr>
            <a:r>
              <a:rPr lang="en-US" altLang="en-US" dirty="0">
                <a:solidFill>
                  <a:srgbClr val="000000"/>
                </a:solidFill>
                <a:latin typeface="Calibri" panose="020F0502020204030204" pitchFamily="34" charset="0"/>
              </a:rPr>
              <a:t>Eos </a:t>
            </a:r>
            <a:r>
              <a:rPr lang="en-US" altLang="en-US" dirty="0" err="1">
                <a:solidFill>
                  <a:srgbClr val="000000"/>
                </a:solidFill>
                <a:latin typeface="Calibri" panose="020F0502020204030204" pitchFamily="34" charset="0"/>
              </a:rPr>
              <a:t>fastidii</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tractatos</a:t>
            </a:r>
            <a:r>
              <a:rPr lang="en-US" altLang="en-US" dirty="0">
                <a:solidFill>
                  <a:srgbClr val="000000"/>
                </a:solidFill>
                <a:latin typeface="Calibri" panose="020F0502020204030204" pitchFamily="34" charset="0"/>
              </a:rPr>
              <a:t> no, vim at </a:t>
            </a:r>
            <a:r>
              <a:rPr lang="en-US" altLang="en-US" dirty="0" err="1">
                <a:solidFill>
                  <a:srgbClr val="000000"/>
                </a:solidFill>
                <a:latin typeface="Calibri" panose="020F0502020204030204" pitchFamily="34" charset="0"/>
              </a:rPr>
              <a:t>probo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libris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Ius</a:t>
            </a:r>
            <a:r>
              <a:rPr lang="en-US" altLang="en-US" dirty="0">
                <a:solidFill>
                  <a:srgbClr val="000000"/>
                </a:solidFill>
                <a:latin typeface="Calibri" panose="020F0502020204030204" pitchFamily="34" charset="0"/>
              </a:rPr>
              <a:t> in liber </a:t>
            </a:r>
            <a:r>
              <a:rPr lang="en-US" altLang="en-US" dirty="0" err="1">
                <a:solidFill>
                  <a:srgbClr val="000000"/>
                </a:solidFill>
                <a:latin typeface="Calibri" panose="020F0502020204030204" pitchFamily="34" charset="0"/>
              </a:rPr>
              <a:t>facilisi</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pertinacia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eos</a:t>
            </a:r>
            <a:r>
              <a:rPr lang="en-US" altLang="en-US" dirty="0">
                <a:solidFill>
                  <a:srgbClr val="000000"/>
                </a:solidFill>
                <a:latin typeface="Calibri" panose="020F0502020204030204" pitchFamily="34" charset="0"/>
              </a:rPr>
              <a:t> an </a:t>
            </a:r>
            <a:r>
              <a:rPr lang="en-US" altLang="en-US" dirty="0" err="1">
                <a:solidFill>
                  <a:srgbClr val="000000"/>
                </a:solidFill>
                <a:latin typeface="Calibri" panose="020F0502020204030204" pitchFamily="34" charset="0"/>
              </a:rPr>
              <a:t>unum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hendrerit</a:t>
            </a:r>
            <a:r>
              <a:rPr lang="en-US" altLang="en-US" dirty="0">
                <a:solidFill>
                  <a:srgbClr val="000000"/>
                </a:solidFill>
                <a:latin typeface="Calibri" panose="020F0502020204030204" pitchFamily="34" charset="0"/>
              </a:rPr>
              <a:t>. Qui </a:t>
            </a:r>
            <a:r>
              <a:rPr lang="en-US" altLang="en-US" dirty="0" err="1">
                <a:solidFill>
                  <a:srgbClr val="000000"/>
                </a:solidFill>
                <a:latin typeface="Calibri" panose="020F0502020204030204" pitchFamily="34" charset="0"/>
              </a:rPr>
              <a:t>dicat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reformidans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Usu</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timeam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democritum</a:t>
            </a:r>
            <a:r>
              <a:rPr lang="en-US" altLang="en-US" dirty="0">
                <a:solidFill>
                  <a:srgbClr val="000000"/>
                </a:solidFill>
                <a:latin typeface="Calibri" panose="020F0502020204030204" pitchFamily="34" charset="0"/>
              </a:rPr>
              <a:t> no, minim </a:t>
            </a:r>
            <a:r>
              <a:rPr lang="en-US" altLang="en-US" dirty="0" err="1">
                <a:solidFill>
                  <a:srgbClr val="000000"/>
                </a:solidFill>
                <a:latin typeface="Calibri" panose="020F0502020204030204" pitchFamily="34" charset="0"/>
              </a:rPr>
              <a:t>nonumes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maiestatis</a:t>
            </a:r>
            <a:r>
              <a:rPr lang="en-US" altLang="en-US" dirty="0">
                <a:solidFill>
                  <a:srgbClr val="000000"/>
                </a:solidFill>
                <a:latin typeface="Calibri" panose="020F0502020204030204" pitchFamily="34" charset="0"/>
              </a:rPr>
              <a:t> in pro. Cu </a:t>
            </a:r>
            <a:r>
              <a:rPr lang="en-US" altLang="en-US" dirty="0" err="1">
                <a:solidFill>
                  <a:srgbClr val="000000"/>
                </a:solidFill>
                <a:latin typeface="Calibri" panose="020F0502020204030204" pitchFamily="34" charset="0"/>
              </a:rPr>
              <a:t>modo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sonet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senserit</a:t>
            </a:r>
            <a:r>
              <a:rPr lang="en-US" altLang="en-US" dirty="0">
                <a:solidFill>
                  <a:srgbClr val="000000"/>
                </a:solidFill>
                <a:latin typeface="Calibri" panose="020F0502020204030204" pitchFamily="34" charset="0"/>
              </a:rPr>
              <a:t> sit. </a:t>
            </a:r>
            <a:r>
              <a:rPr lang="en-US" altLang="en-US" dirty="0" err="1">
                <a:solidFill>
                  <a:srgbClr val="000000"/>
                </a:solidFill>
                <a:latin typeface="Calibri" panose="020F0502020204030204" pitchFamily="34" charset="0"/>
              </a:rPr>
              <a:t>Mucius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tractatos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disputationi</a:t>
            </a:r>
            <a:r>
              <a:rPr lang="en-US" altLang="en-US" dirty="0">
                <a:solidFill>
                  <a:srgbClr val="000000"/>
                </a:solidFill>
                <a:latin typeface="Calibri" panose="020F0502020204030204" pitchFamily="34" charset="0"/>
              </a:rPr>
              <a:t> his </a:t>
            </a: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vim </a:t>
            </a:r>
            <a:r>
              <a:rPr lang="en-US" altLang="en-US" dirty="0" err="1">
                <a:solidFill>
                  <a:srgbClr val="000000"/>
                </a:solidFill>
                <a:latin typeface="Calibri" panose="020F0502020204030204" pitchFamily="34" charset="0"/>
              </a:rPr>
              <a:t>periculis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iracundia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liberavisse</a:t>
            </a:r>
            <a:r>
              <a:rPr lang="en-US" altLang="en-US" dirty="0">
                <a:solidFill>
                  <a:srgbClr val="000000"/>
                </a:solidFill>
                <a:latin typeface="Calibri" panose="020F0502020204030204" pitchFamily="34" charset="0"/>
              </a:rPr>
              <a:t>.</a:t>
            </a:r>
          </a:p>
          <a:p>
            <a:pPr lvl="0" defTabSz="914400" eaLnBrk="0" fontAlgn="base" hangingPunct="0">
              <a:spcBef>
                <a:spcPct val="0"/>
              </a:spcBef>
              <a:spcAft>
                <a:spcPct val="0"/>
              </a:spcAft>
            </a:pPr>
            <a:endParaRPr lang="en-US" altLang="en-US" dirty="0">
              <a:solidFill>
                <a:srgbClr val="000000"/>
              </a:solidFill>
              <a:latin typeface="Calibri" panose="020F0502020204030204" pitchFamily="34" charset="0"/>
            </a:endParaRPr>
          </a:p>
          <a:p>
            <a:pPr lvl="0" defTabSz="914400" eaLnBrk="0" fontAlgn="base" hangingPunct="0">
              <a:spcBef>
                <a:spcPct val="0"/>
              </a:spcBef>
              <a:spcAft>
                <a:spcPct val="0"/>
              </a:spcAft>
            </a:pP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zril</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iudico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oportere</a:t>
            </a:r>
            <a:r>
              <a:rPr lang="en-US" altLang="en-US" dirty="0">
                <a:solidFill>
                  <a:srgbClr val="000000"/>
                </a:solidFill>
                <a:latin typeface="Calibri" panose="020F0502020204030204" pitchFamily="34" charset="0"/>
              </a:rPr>
              <a:t> his.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vel</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dolore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causae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Zril</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ignota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cetero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eos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 Dicit </a:t>
            </a:r>
            <a:r>
              <a:rPr lang="en-US" altLang="en-US" dirty="0" err="1">
                <a:solidFill>
                  <a:srgbClr val="000000"/>
                </a:solidFill>
                <a:latin typeface="Calibri" panose="020F0502020204030204" pitchFamily="34" charset="0"/>
              </a:rPr>
              <a:t>partem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debitis</a:t>
            </a:r>
            <a:r>
              <a:rPr lang="en-US" altLang="en-US" dirty="0">
                <a:solidFill>
                  <a:srgbClr val="000000"/>
                </a:solidFill>
                <a:latin typeface="Calibri" panose="020F0502020204030204" pitchFamily="34" charset="0"/>
              </a:rPr>
              <a:t> id </a:t>
            </a:r>
            <a:r>
              <a:rPr lang="en-US" altLang="en-US" dirty="0" err="1">
                <a:solidFill>
                  <a:srgbClr val="000000"/>
                </a:solidFill>
                <a:latin typeface="Calibri" panose="020F0502020204030204" pitchFamily="34" charset="0"/>
              </a:rPr>
              <a:t>est</a:t>
            </a:r>
            <a:r>
              <a:rPr lang="en-US" altLang="en-US" dirty="0">
                <a:solidFill>
                  <a:srgbClr val="000000"/>
                </a:solidFill>
                <a:latin typeface="Calibri" panose="020F0502020204030204" pitchFamily="34" charset="0"/>
              </a:rPr>
              <a:t>, ex </a:t>
            </a:r>
            <a:r>
              <a:rPr lang="en-US" altLang="en-US" dirty="0" err="1">
                <a:solidFill>
                  <a:srgbClr val="000000"/>
                </a:solidFill>
                <a:latin typeface="Calibri" panose="020F0502020204030204" pitchFamily="34" charset="0"/>
              </a:rPr>
              <a:t>justo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augue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aperiri</a:t>
            </a:r>
            <a:r>
              <a:rPr lang="en-US" altLang="en-US" dirty="0">
                <a:solidFill>
                  <a:srgbClr val="000000"/>
                </a:solidFill>
                <a:latin typeface="Calibri" panose="020F0502020204030204" pitchFamily="34" charset="0"/>
              </a:rPr>
              <a:t> vis. </a:t>
            </a:r>
            <a:r>
              <a:rPr lang="en-US" altLang="en-US" dirty="0" err="1">
                <a:solidFill>
                  <a:srgbClr val="000000"/>
                </a:solidFill>
                <a:latin typeface="Calibri" panose="020F0502020204030204" pitchFamily="34" charset="0"/>
              </a:rPr>
              <a:t>Quot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nemore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deleniti</a:t>
            </a:r>
            <a:r>
              <a:rPr lang="en-US" altLang="en-US" dirty="0">
                <a:solidFill>
                  <a:srgbClr val="000000"/>
                </a:solidFill>
                <a:latin typeface="Calibri" panose="020F0502020204030204" pitchFamily="34" charset="0"/>
              </a:rPr>
              <a:t> at cum, quod </a:t>
            </a:r>
            <a:r>
              <a:rPr lang="en-US" altLang="en-US" dirty="0" err="1">
                <a:solidFill>
                  <a:srgbClr val="000000"/>
                </a:solidFill>
                <a:latin typeface="Calibri" panose="020F0502020204030204" pitchFamily="34" charset="0"/>
              </a:rPr>
              <a:t>summo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deterruisset</a:t>
            </a:r>
            <a:r>
              <a:rPr lang="en-US" altLang="en-US" dirty="0">
                <a:solidFill>
                  <a:srgbClr val="000000"/>
                </a:solidFill>
                <a:latin typeface="Calibri" panose="020F0502020204030204" pitchFamily="34" charset="0"/>
              </a:rPr>
              <a:t> ad cum, </a:t>
            </a:r>
            <a:r>
              <a:rPr lang="en-US" altLang="en-US" dirty="0" err="1">
                <a:solidFill>
                  <a:srgbClr val="000000"/>
                </a:solidFill>
                <a:latin typeface="Calibri" panose="020F0502020204030204" pitchFamily="34" charset="0"/>
              </a:rPr>
              <a:t>molestiae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hendrerit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temporibus</a:t>
            </a:r>
            <a:r>
              <a:rPr lang="en-US" altLang="en-US" dirty="0">
                <a:solidFill>
                  <a:srgbClr val="000000"/>
                </a:solidFill>
                <a:latin typeface="Calibri" panose="020F0502020204030204" pitchFamily="34" charset="0"/>
              </a:rPr>
              <a:t> his </a:t>
            </a: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a:t>
            </a:r>
            <a:endParaRPr lang="en-US" altLang="en-US" sz="16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lvl="0" defTabSz="914400" eaLnBrk="0" fontAlgn="base" hangingPunct="0">
              <a:spcBef>
                <a:spcPct val="0"/>
              </a:spcBef>
              <a:spcAft>
                <a:spcPct val="0"/>
              </a:spcAft>
            </a:pPr>
            <a:r>
              <a:rPr lang="en-US" altLang="en-US" dirty="0">
                <a:solidFill>
                  <a:srgbClr val="000000"/>
                </a:solidFill>
                <a:latin typeface="Calibri" panose="020F0502020204030204" pitchFamily="34" charset="0"/>
              </a:rPr>
              <a:t>An </a:t>
            </a:r>
            <a:r>
              <a:rPr lang="en-US" altLang="en-US" dirty="0" err="1">
                <a:solidFill>
                  <a:srgbClr val="000000"/>
                </a:solidFill>
                <a:latin typeface="Calibri" panose="020F0502020204030204" pitchFamily="34" charset="0"/>
              </a:rPr>
              <a:t>autem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apeirian</a:t>
            </a:r>
            <a:r>
              <a:rPr lang="en-US" altLang="en-US" dirty="0">
                <a:solidFill>
                  <a:srgbClr val="000000"/>
                </a:solidFill>
                <a:latin typeface="Calibri" panose="020F0502020204030204" pitchFamily="34" charset="0"/>
              </a:rPr>
              <a:t> cum. </a:t>
            </a:r>
            <a:r>
              <a:rPr lang="en-US" altLang="en-US" dirty="0" err="1">
                <a:solidFill>
                  <a:srgbClr val="000000"/>
                </a:solidFill>
                <a:latin typeface="Calibri" panose="020F0502020204030204" pitchFamily="34" charset="0"/>
              </a:rPr>
              <a:t>Eam</a:t>
            </a:r>
            <a:r>
              <a:rPr lang="en-US" altLang="en-US" dirty="0">
                <a:solidFill>
                  <a:srgbClr val="000000"/>
                </a:solidFill>
                <a:latin typeface="Calibri" panose="020F0502020204030204" pitchFamily="34" charset="0"/>
              </a:rPr>
              <a:t> nostrum </a:t>
            </a:r>
            <a:r>
              <a:rPr lang="en-US" altLang="en-US" dirty="0" err="1">
                <a:solidFill>
                  <a:srgbClr val="000000"/>
                </a:solidFill>
                <a:latin typeface="Calibri" panose="020F0502020204030204" pitchFamily="34" charset="0"/>
              </a:rPr>
              <a:t>antiopam</a:t>
            </a:r>
            <a:r>
              <a:rPr lang="en-US" altLang="en-US" dirty="0">
                <a:solidFill>
                  <a:srgbClr val="000000"/>
                </a:solidFill>
                <a:latin typeface="Calibri" panose="020F0502020204030204" pitchFamily="34" charset="0"/>
              </a:rPr>
              <a:t> ex, has dicit </a:t>
            </a:r>
            <a:r>
              <a:rPr lang="en-US" altLang="en-US" dirty="0" err="1">
                <a:solidFill>
                  <a:srgbClr val="000000"/>
                </a:solidFill>
                <a:latin typeface="Calibri" panose="020F0502020204030204" pitchFamily="34" charset="0"/>
              </a:rPr>
              <a:t>voluptua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euripidis</a:t>
            </a:r>
            <a:r>
              <a:rPr lang="en-US" altLang="en-US" dirty="0">
                <a:solidFill>
                  <a:srgbClr val="000000"/>
                </a:solidFill>
                <a:latin typeface="Calibri" panose="020F0502020204030204" pitchFamily="34" charset="0"/>
              </a:rPr>
              <a:t> ne. Mel </a:t>
            </a:r>
            <a:r>
              <a:rPr lang="en-US" altLang="en-US" dirty="0" err="1">
                <a:solidFill>
                  <a:srgbClr val="000000"/>
                </a:solidFill>
                <a:latin typeface="Calibri" panose="020F0502020204030204" pitchFamily="34" charset="0"/>
              </a:rPr>
              <a:t>congue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accumsan</a:t>
            </a:r>
            <a:r>
              <a:rPr lang="en-US" altLang="en-US" dirty="0">
                <a:solidFill>
                  <a:srgbClr val="000000"/>
                </a:solidFill>
                <a:latin typeface="Calibri" panose="020F0502020204030204" pitchFamily="34" charset="0"/>
              </a:rPr>
              <a:t> in,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vide </a:t>
            </a:r>
            <a:r>
              <a:rPr lang="en-US" altLang="en-US" dirty="0" err="1">
                <a:solidFill>
                  <a:srgbClr val="000000"/>
                </a:solidFill>
                <a:latin typeface="Calibri" panose="020F0502020204030204" pitchFamily="34" charset="0"/>
              </a:rPr>
              <a:t>errem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habemus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eos</a:t>
            </a:r>
            <a:r>
              <a:rPr lang="en-US" altLang="en-US" dirty="0">
                <a:solidFill>
                  <a:srgbClr val="000000"/>
                </a:solidFill>
                <a:latin typeface="Calibri" panose="020F0502020204030204" pitchFamily="34" charset="0"/>
              </a:rPr>
              <a:t>. Mea </a:t>
            </a:r>
            <a:r>
              <a:rPr lang="en-US" altLang="en-US" dirty="0" err="1">
                <a:solidFill>
                  <a:srgbClr val="000000"/>
                </a:solidFill>
                <a:latin typeface="Calibri" panose="020F0502020204030204" pitchFamily="34" charset="0"/>
              </a:rPr>
              <a:t>porro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ignota</a:t>
            </a:r>
            <a:r>
              <a:rPr lang="en-US" altLang="en-US" dirty="0">
                <a:solidFill>
                  <a:srgbClr val="000000"/>
                </a:solidFill>
                <a:latin typeface="Calibri" panose="020F0502020204030204" pitchFamily="34" charset="0"/>
              </a:rPr>
              <a:t> ex. </a:t>
            </a:r>
            <a:r>
              <a:rPr lang="en-US" altLang="en-US" dirty="0" err="1">
                <a:solidFill>
                  <a:srgbClr val="000000"/>
                </a:solidFill>
                <a:latin typeface="Calibri" panose="020F0502020204030204" pitchFamily="34" charset="0"/>
              </a:rPr>
              <a:t>Erat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feugait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usu</a:t>
            </a:r>
            <a:r>
              <a:rPr lang="en-US" altLang="en-US" dirty="0">
                <a:solidFill>
                  <a:srgbClr val="000000"/>
                </a:solidFill>
                <a:latin typeface="Calibri" panose="020F0502020204030204" pitchFamily="34" charset="0"/>
              </a:rPr>
              <a:t> ex.</a:t>
            </a:r>
          </a:p>
          <a:p>
            <a:pPr lvl="0" defTabSz="914400" eaLnBrk="0" fontAlgn="base" hangingPunct="0">
              <a:spcBef>
                <a:spcPct val="0"/>
              </a:spcBef>
              <a:spcAft>
                <a:spcPct val="0"/>
              </a:spcAft>
            </a:pPr>
            <a:endParaRPr lang="en-US" altLang="en-US" dirty="0">
              <a:solidFill>
                <a:srgbClr val="000000"/>
              </a:solidFill>
              <a:latin typeface="Calibri" panose="020F0502020204030204" pitchFamily="34" charset="0"/>
            </a:endParaRPr>
          </a:p>
          <a:p>
            <a:pPr lvl="0" defTabSz="914400" eaLnBrk="0" fontAlgn="base" hangingPunct="0">
              <a:spcBef>
                <a:spcPct val="0"/>
              </a:spcBef>
              <a:spcAft>
                <a:spcPct val="0"/>
              </a:spcAft>
            </a:pPr>
            <a:r>
              <a:rPr lang="en-US" altLang="en-US" dirty="0">
                <a:solidFill>
                  <a:srgbClr val="000000"/>
                </a:solidFill>
                <a:latin typeface="Calibri" panose="020F0502020204030204" pitchFamily="34" charset="0"/>
              </a:rPr>
              <a:t>Eos </a:t>
            </a:r>
            <a:r>
              <a:rPr lang="en-US" altLang="en-US" dirty="0" err="1">
                <a:solidFill>
                  <a:srgbClr val="000000"/>
                </a:solidFill>
                <a:latin typeface="Calibri" panose="020F0502020204030204" pitchFamily="34" charset="0"/>
              </a:rPr>
              <a:t>fastidii</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tractatos</a:t>
            </a:r>
            <a:r>
              <a:rPr lang="en-US" altLang="en-US" dirty="0">
                <a:solidFill>
                  <a:srgbClr val="000000"/>
                </a:solidFill>
                <a:latin typeface="Calibri" panose="020F0502020204030204" pitchFamily="34" charset="0"/>
              </a:rPr>
              <a:t> no, vim at </a:t>
            </a:r>
            <a:r>
              <a:rPr lang="en-US" altLang="en-US" dirty="0" err="1">
                <a:solidFill>
                  <a:srgbClr val="000000"/>
                </a:solidFill>
                <a:latin typeface="Calibri" panose="020F0502020204030204" pitchFamily="34" charset="0"/>
              </a:rPr>
              <a:t>probo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libris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Ius</a:t>
            </a:r>
            <a:r>
              <a:rPr lang="en-US" altLang="en-US" dirty="0">
                <a:solidFill>
                  <a:srgbClr val="000000"/>
                </a:solidFill>
                <a:latin typeface="Calibri" panose="020F0502020204030204" pitchFamily="34" charset="0"/>
              </a:rPr>
              <a:t> in liber </a:t>
            </a:r>
            <a:r>
              <a:rPr lang="en-US" altLang="en-US" dirty="0" err="1">
                <a:solidFill>
                  <a:srgbClr val="000000"/>
                </a:solidFill>
                <a:latin typeface="Calibri" panose="020F0502020204030204" pitchFamily="34" charset="0"/>
              </a:rPr>
              <a:t>facilisi</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pertinacia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eos</a:t>
            </a:r>
            <a:r>
              <a:rPr lang="en-US" altLang="en-US" dirty="0">
                <a:solidFill>
                  <a:srgbClr val="000000"/>
                </a:solidFill>
                <a:latin typeface="Calibri" panose="020F0502020204030204" pitchFamily="34" charset="0"/>
              </a:rPr>
              <a:t> an </a:t>
            </a:r>
            <a:r>
              <a:rPr lang="en-US" altLang="en-US" dirty="0" err="1">
                <a:solidFill>
                  <a:srgbClr val="000000"/>
                </a:solidFill>
                <a:latin typeface="Calibri" panose="020F0502020204030204" pitchFamily="34" charset="0"/>
              </a:rPr>
              <a:t>unum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hendrerit</a:t>
            </a:r>
            <a:r>
              <a:rPr lang="en-US" altLang="en-US" dirty="0">
                <a:solidFill>
                  <a:srgbClr val="000000"/>
                </a:solidFill>
                <a:latin typeface="Calibri" panose="020F0502020204030204" pitchFamily="34" charset="0"/>
              </a:rPr>
              <a:t>. Qui </a:t>
            </a:r>
            <a:r>
              <a:rPr lang="en-US" altLang="en-US" dirty="0" err="1">
                <a:solidFill>
                  <a:srgbClr val="000000"/>
                </a:solidFill>
                <a:latin typeface="Calibri" panose="020F0502020204030204" pitchFamily="34" charset="0"/>
              </a:rPr>
              <a:t>dicat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reformidans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Usu</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timeam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democritum</a:t>
            </a:r>
            <a:r>
              <a:rPr lang="en-US" altLang="en-US" dirty="0">
                <a:solidFill>
                  <a:srgbClr val="000000"/>
                </a:solidFill>
                <a:latin typeface="Calibri" panose="020F0502020204030204" pitchFamily="34" charset="0"/>
              </a:rPr>
              <a:t> no, minim </a:t>
            </a:r>
            <a:r>
              <a:rPr lang="en-US" altLang="en-US" dirty="0" err="1">
                <a:solidFill>
                  <a:srgbClr val="000000"/>
                </a:solidFill>
                <a:latin typeface="Calibri" panose="020F0502020204030204" pitchFamily="34" charset="0"/>
              </a:rPr>
              <a:t>nonumes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maiestatis</a:t>
            </a:r>
            <a:r>
              <a:rPr lang="en-US" altLang="en-US" dirty="0">
                <a:solidFill>
                  <a:srgbClr val="000000"/>
                </a:solidFill>
                <a:latin typeface="Calibri" panose="020F0502020204030204" pitchFamily="34" charset="0"/>
              </a:rPr>
              <a:t> in pro. Cu </a:t>
            </a:r>
            <a:r>
              <a:rPr lang="en-US" altLang="en-US" dirty="0" err="1">
                <a:solidFill>
                  <a:srgbClr val="000000"/>
                </a:solidFill>
                <a:latin typeface="Calibri" panose="020F0502020204030204" pitchFamily="34" charset="0"/>
              </a:rPr>
              <a:t>modo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sonet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senserit</a:t>
            </a:r>
            <a:r>
              <a:rPr lang="en-US" altLang="en-US" dirty="0">
                <a:solidFill>
                  <a:srgbClr val="000000"/>
                </a:solidFill>
                <a:latin typeface="Calibri" panose="020F0502020204030204" pitchFamily="34" charset="0"/>
              </a:rPr>
              <a:t> sit. </a:t>
            </a:r>
            <a:r>
              <a:rPr lang="en-US" altLang="en-US" dirty="0" err="1">
                <a:solidFill>
                  <a:srgbClr val="000000"/>
                </a:solidFill>
                <a:latin typeface="Calibri" panose="020F0502020204030204" pitchFamily="34" charset="0"/>
              </a:rPr>
              <a:t>Mucius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tractatos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disputationi</a:t>
            </a:r>
            <a:r>
              <a:rPr lang="en-US" altLang="en-US" dirty="0">
                <a:solidFill>
                  <a:srgbClr val="000000"/>
                </a:solidFill>
                <a:latin typeface="Calibri" panose="020F0502020204030204" pitchFamily="34" charset="0"/>
              </a:rPr>
              <a:t> his </a:t>
            </a: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vim </a:t>
            </a:r>
            <a:r>
              <a:rPr lang="en-US" altLang="en-US" dirty="0" err="1">
                <a:solidFill>
                  <a:srgbClr val="000000"/>
                </a:solidFill>
                <a:latin typeface="Calibri" panose="020F0502020204030204" pitchFamily="34" charset="0"/>
              </a:rPr>
              <a:t>periculis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iracundia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liberavisse</a:t>
            </a:r>
            <a:r>
              <a:rPr lang="en-US" altLang="en-US" dirty="0">
                <a:solidFill>
                  <a:srgbClr val="000000"/>
                </a:solidFill>
                <a:latin typeface="Calibri" panose="020F0502020204030204" pitchFamily="34" charset="0"/>
              </a:rPr>
              <a:t>.</a:t>
            </a:r>
          </a:p>
          <a:p>
            <a:pPr lvl="0" defTabSz="914400" eaLnBrk="0" fontAlgn="base" hangingPunct="0">
              <a:spcBef>
                <a:spcPct val="0"/>
              </a:spcBef>
              <a:spcAft>
                <a:spcPct val="0"/>
              </a:spcAft>
            </a:pPr>
            <a:endParaRPr lang="en-US" altLang="en-US" dirty="0">
              <a:solidFill>
                <a:srgbClr val="000000"/>
              </a:solidFill>
              <a:latin typeface="Calibri" panose="020F0502020204030204" pitchFamily="34" charset="0"/>
            </a:endParaRPr>
          </a:p>
          <a:p>
            <a:pPr lvl="0" defTabSz="914400" eaLnBrk="0" fontAlgn="base" hangingPunct="0">
              <a:spcBef>
                <a:spcPct val="0"/>
              </a:spcBef>
              <a:spcAft>
                <a:spcPct val="0"/>
              </a:spcAft>
            </a:pP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zril</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iudico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oportere</a:t>
            </a:r>
            <a:r>
              <a:rPr lang="en-US" altLang="en-US" dirty="0">
                <a:solidFill>
                  <a:srgbClr val="000000"/>
                </a:solidFill>
                <a:latin typeface="Calibri" panose="020F0502020204030204" pitchFamily="34" charset="0"/>
              </a:rPr>
              <a:t> his. </a:t>
            </a:r>
            <a:r>
              <a:rPr lang="en-US" altLang="en-US" dirty="0" err="1">
                <a:solidFill>
                  <a:srgbClr val="000000"/>
                </a:solidFill>
                <a:latin typeface="Calibri" panose="020F0502020204030204" pitchFamily="34" charset="0"/>
              </a:rPr>
              <a:t>Ut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vel</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dolore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causae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Zril</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ignota</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cetero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eos</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 Dicit </a:t>
            </a:r>
            <a:r>
              <a:rPr lang="en-US" altLang="en-US" dirty="0" err="1">
                <a:solidFill>
                  <a:srgbClr val="000000"/>
                </a:solidFill>
                <a:latin typeface="Calibri" panose="020F0502020204030204" pitchFamily="34" charset="0"/>
              </a:rPr>
              <a:t>partem</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debitis</a:t>
            </a:r>
            <a:r>
              <a:rPr lang="en-US" altLang="en-US" dirty="0">
                <a:solidFill>
                  <a:srgbClr val="000000"/>
                </a:solidFill>
                <a:latin typeface="Calibri" panose="020F0502020204030204" pitchFamily="34" charset="0"/>
              </a:rPr>
              <a:t> id </a:t>
            </a:r>
            <a:r>
              <a:rPr lang="en-US" altLang="en-US" dirty="0" err="1">
                <a:solidFill>
                  <a:srgbClr val="000000"/>
                </a:solidFill>
                <a:latin typeface="Calibri" panose="020F0502020204030204" pitchFamily="34" charset="0"/>
              </a:rPr>
              <a:t>est</a:t>
            </a:r>
            <a:r>
              <a:rPr lang="en-US" altLang="en-US" dirty="0">
                <a:solidFill>
                  <a:srgbClr val="000000"/>
                </a:solidFill>
                <a:latin typeface="Calibri" panose="020F0502020204030204" pitchFamily="34" charset="0"/>
              </a:rPr>
              <a:t>, ex </a:t>
            </a:r>
            <a:r>
              <a:rPr lang="en-US" altLang="en-US" dirty="0" err="1">
                <a:solidFill>
                  <a:srgbClr val="000000"/>
                </a:solidFill>
                <a:latin typeface="Calibri" panose="020F0502020204030204" pitchFamily="34" charset="0"/>
              </a:rPr>
              <a:t>justo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augue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aperiri</a:t>
            </a:r>
            <a:r>
              <a:rPr lang="en-US" altLang="en-US" dirty="0">
                <a:solidFill>
                  <a:srgbClr val="000000"/>
                </a:solidFill>
                <a:latin typeface="Calibri" panose="020F0502020204030204" pitchFamily="34" charset="0"/>
              </a:rPr>
              <a:t> vis. </a:t>
            </a:r>
            <a:r>
              <a:rPr lang="en-US" altLang="en-US" dirty="0" err="1">
                <a:solidFill>
                  <a:srgbClr val="000000"/>
                </a:solidFill>
                <a:latin typeface="Calibri" panose="020F0502020204030204" pitchFamily="34" charset="0"/>
              </a:rPr>
              <a:t>Quot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nemore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deleniti</a:t>
            </a:r>
            <a:r>
              <a:rPr lang="en-US" altLang="en-US" dirty="0">
                <a:solidFill>
                  <a:srgbClr val="000000"/>
                </a:solidFill>
                <a:latin typeface="Calibri" panose="020F0502020204030204" pitchFamily="34" charset="0"/>
              </a:rPr>
              <a:t> at cum, quod </a:t>
            </a:r>
            <a:r>
              <a:rPr lang="en-US" altLang="en-US" dirty="0" err="1">
                <a:solidFill>
                  <a:srgbClr val="000000"/>
                </a:solidFill>
                <a:latin typeface="Calibri" panose="020F0502020204030204" pitchFamily="34" charset="0"/>
              </a:rPr>
              <a:t>summo</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deterruisset</a:t>
            </a:r>
            <a:r>
              <a:rPr lang="en-US" altLang="en-US" dirty="0">
                <a:solidFill>
                  <a:srgbClr val="000000"/>
                </a:solidFill>
                <a:latin typeface="Calibri" panose="020F0502020204030204" pitchFamily="34" charset="0"/>
              </a:rPr>
              <a:t> ad cum, </a:t>
            </a:r>
            <a:r>
              <a:rPr lang="en-US" altLang="en-US" dirty="0" err="1">
                <a:solidFill>
                  <a:srgbClr val="000000"/>
                </a:solidFill>
                <a:latin typeface="Calibri" panose="020F0502020204030204" pitchFamily="34" charset="0"/>
              </a:rPr>
              <a:t>molestiae</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hendrerit</a:t>
            </a:r>
            <a:r>
              <a:rPr lang="en-US" altLang="en-US" dirty="0">
                <a:solidFill>
                  <a:srgbClr val="000000"/>
                </a:solidFill>
                <a:latin typeface="Calibri" panose="020F0502020204030204" pitchFamily="34" charset="0"/>
              </a:rPr>
              <a:t> </a:t>
            </a:r>
            <a:r>
              <a:rPr lang="en-US" altLang="en-US" dirty="0" err="1">
                <a:solidFill>
                  <a:srgbClr val="000000"/>
                </a:solidFill>
                <a:latin typeface="Calibri" panose="020F0502020204030204" pitchFamily="34" charset="0"/>
              </a:rPr>
              <a:t>temporibus</a:t>
            </a:r>
            <a:r>
              <a:rPr lang="en-US" altLang="en-US" dirty="0">
                <a:solidFill>
                  <a:srgbClr val="000000"/>
                </a:solidFill>
                <a:latin typeface="Calibri" panose="020F0502020204030204" pitchFamily="34" charset="0"/>
              </a:rPr>
              <a:t> his </a:t>
            </a:r>
            <a:r>
              <a:rPr lang="en-US" altLang="en-US" dirty="0" err="1">
                <a:solidFill>
                  <a:srgbClr val="000000"/>
                </a:solidFill>
                <a:latin typeface="Calibri" panose="020F0502020204030204" pitchFamily="34" charset="0"/>
              </a:rPr>
              <a:t>eu</a:t>
            </a:r>
            <a:r>
              <a:rPr lang="en-US" altLang="en-US" dirty="0">
                <a:solidFill>
                  <a:srgbClr val="000000"/>
                </a:solidFill>
                <a:latin typeface="Calibri" panose="020F0502020204030204" pitchFamily="34" charset="0"/>
              </a:rPr>
              <a:t>.</a:t>
            </a:r>
            <a:endParaRPr lang="en-US" altLang="en-US" sz="16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Text Box 9"/>
          <p:cNvSpPr txBox="1">
            <a:spLocks noChangeArrowheads="1"/>
          </p:cNvSpPr>
          <p:nvPr/>
        </p:nvSpPr>
        <p:spPr bwMode="auto">
          <a:xfrm>
            <a:off x="17907000" y="9621838"/>
            <a:ext cx="13201650" cy="95265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aeterno bonorum has. An eos augue voluptua, cum neglegentur deterruisset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Usu modo alia ullamcorper id, novum clita malorum no usu. Scripta dolores et sea, an fugit error cum, te pro paulo aliquam. Vim an veniam lobortis, delenit repudiandae cu mei, ex soluta repudiare nam. Et vel scaevola fabellas aliquando, oratio iuvaret ex est, at usu evertitur definitiones.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Omnium aliquip iudicabit id mel. Ut modus elitr scripta pro. Cum ad duis facilisi assentior, sea ex mundi fastidii. Per error repudiare definitiones in, falli atomorum repudiare cum ex. Mea ne omnesque torquatos sadipscing.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Eam habeo labitur te. Mei ad possim accusam vivendum. Ea sit discere atomorum deterruisset. Hendrerit theophrastus ex quo. At sit veniam eloquentiam.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autem apeirian cum. Eam nostrum antiopam ex, has dicit voluptua euripidis ne. Mel congue accumsan in, ut vide errem habemus eos. Mea porro ignota ex. Erat feugait usu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Eos fastidii tractatos no, vim at probo libris. Ius in liber facilisi pertinacia, eos an unum hendrerit. Qui dicat reformidans ut. Usu timeam democritum no, minim nonumes maiestatis in pro. Cu modo sonet senserit sit. Mucius tractatos disputationi his eu, ut vim periculis iracundia liberavisse.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Eu zril iudico oportere his. Ut vel dolore causae. Zril ignota cetero eos eu. Dicit partem debitis id est, ex justo augue aperiri vis. Quot nemore deleniti at cum, quod summo deterruisset ad cum, molestiae hendrerit temporibus his eu.</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1034" name="Picture 10" descr="&lt;EMPTY&g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65713" y="20640675"/>
            <a:ext cx="6415087" cy="6346825"/>
          </a:xfrm>
          <a:prstGeom prst="rect">
            <a:avLst/>
          </a:prstGeom>
          <a:noFill/>
          <a:ln w="25400" algn="ctr">
            <a:solidFill>
              <a:srgbClr val="002B49"/>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 Box 11"/>
          <p:cNvSpPr txBox="1">
            <a:spLocks noChangeArrowheads="1"/>
          </p:cNvSpPr>
          <p:nvPr/>
        </p:nvSpPr>
        <p:spPr bwMode="auto">
          <a:xfrm>
            <a:off x="4302247" y="26296818"/>
            <a:ext cx="732472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dirty="0" smtClean="0">
                <a:ln>
                  <a:noFill/>
                </a:ln>
                <a:solidFill>
                  <a:srgbClr val="002B49"/>
                </a:solidFill>
                <a:effectLst/>
                <a:latin typeface="Yanone Kaffeesatz" panose="00000500000000000000" pitchFamily="2" charset="0"/>
              </a:rPr>
              <a:t>METHOD</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3" name="Text Box 12"/>
          <p:cNvSpPr txBox="1">
            <a:spLocks noChangeArrowheads="1"/>
          </p:cNvSpPr>
          <p:nvPr/>
        </p:nvSpPr>
        <p:spPr bwMode="auto">
          <a:xfrm>
            <a:off x="1747044" y="29098387"/>
            <a:ext cx="13201650" cy="104409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aeterno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bonorum</a:t>
            </a:r>
            <a:r>
              <a:rPr kumimoji="0" lang="en-US" altLang="en-US" sz="2000" b="0" i="0" u="none" strike="noStrike" cap="none" normalizeH="0" baseline="0" dirty="0" smtClean="0">
                <a:ln>
                  <a:noFill/>
                </a:ln>
                <a:solidFill>
                  <a:srgbClr val="000000"/>
                </a:solidFill>
                <a:effectLst/>
                <a:latin typeface="Calibri" panose="020F0502020204030204" pitchFamily="34" charset="0"/>
              </a:rPr>
              <a:t> has.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augue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voluptua</a:t>
            </a:r>
            <a:r>
              <a:rPr kumimoji="0" lang="en-US" altLang="en-US" sz="2000" b="0" i="0" u="none" strike="noStrike" cap="none" normalizeH="0" baseline="0" dirty="0" smtClean="0">
                <a:ln>
                  <a:noFill/>
                </a:ln>
                <a:solidFill>
                  <a:srgbClr val="000000"/>
                </a:solidFill>
                <a:effectLst/>
                <a:latin typeface="Calibri" panose="020F0502020204030204" pitchFamily="34" charset="0"/>
              </a:rPr>
              <a:t>,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neglegentur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deterruisset</a:t>
            </a:r>
            <a:r>
              <a:rPr kumimoji="0" lang="en-US" altLang="en-US" sz="2000" b="0" i="0" u="none" strike="noStrike" cap="none" normalizeH="0" baseline="0" dirty="0" smtClean="0">
                <a:ln>
                  <a:noFill/>
                </a:ln>
                <a:solidFill>
                  <a:srgbClr val="000000"/>
                </a:solidFill>
                <a:effectLst/>
                <a:latin typeface="Calibri" panose="020F0502020204030204" pitchFamily="34" charset="0"/>
              </a:rPr>
              <a:t>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modo</a:t>
            </a:r>
            <a:r>
              <a:rPr kumimoji="0" lang="en-US" altLang="en-US" sz="2000" b="0" i="0" u="none" strike="noStrike" cap="none" normalizeH="0" baseline="0" dirty="0" smtClean="0">
                <a:ln>
                  <a:noFill/>
                </a:ln>
                <a:solidFill>
                  <a:srgbClr val="000000"/>
                </a:solidFill>
                <a:effectLst/>
                <a:latin typeface="Calibri" panose="020F0502020204030204" pitchFamily="34" charset="0"/>
              </a:rPr>
              <a:t> alia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ullamcorper</a:t>
            </a:r>
            <a:r>
              <a:rPr kumimoji="0" lang="en-US" altLang="en-US" sz="2000" b="0" i="0" u="none" strike="noStrike" cap="none" normalizeH="0" baseline="0" dirty="0" smtClean="0">
                <a:ln>
                  <a:noFill/>
                </a:ln>
                <a:solidFill>
                  <a:srgbClr val="000000"/>
                </a:solidFill>
                <a:effectLst/>
                <a:latin typeface="Calibri" panose="020F0502020204030204" pitchFamily="34" charset="0"/>
              </a:rPr>
              <a:t> 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novum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clita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malorum</a:t>
            </a:r>
            <a:r>
              <a:rPr kumimoji="0" lang="en-US" altLang="en-US" sz="2000" b="0" i="0" u="none" strike="noStrike" cap="none" normalizeH="0" baseline="0" dirty="0" smtClean="0">
                <a:ln>
                  <a:noFill/>
                </a:ln>
                <a:solidFill>
                  <a:srgbClr val="000000"/>
                </a:solidFill>
                <a:effectLst/>
                <a:latin typeface="Calibri" panose="020F0502020204030204" pitchFamily="34" charset="0"/>
              </a:rPr>
              <a:t> no usu.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Scripta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dolores</a:t>
            </a:r>
            <a:r>
              <a:rPr kumimoji="0" lang="en-US" altLang="en-US" sz="2000" b="0" i="0" u="none" strike="noStrike" cap="none" normalizeH="0" baseline="0" dirty="0" smtClean="0">
                <a:ln>
                  <a:noFill/>
                </a:ln>
                <a:solidFill>
                  <a:srgbClr val="000000"/>
                </a:solidFill>
                <a:effectLst/>
                <a:latin typeface="Calibri" panose="020F0502020204030204" pitchFamily="34" charset="0"/>
              </a:rPr>
              <a:t> et sea, an fugit error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a:t>
            </a:r>
            <a:r>
              <a:rPr kumimoji="0" lang="en-US" altLang="en-US" sz="2000" b="0" i="0" u="none" strike="noStrike" cap="none" normalizeH="0" baseline="0" dirty="0" smtClean="0">
                <a:ln>
                  <a:noFill/>
                </a:ln>
                <a:solidFill>
                  <a:srgbClr val="000000"/>
                </a:solidFill>
                <a:effectLst/>
                <a:latin typeface="Calibri" panose="020F0502020204030204" pitchFamily="34" charset="0"/>
              </a:rPr>
              <a:t> pro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paulo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aliquam</a:t>
            </a:r>
            <a:r>
              <a:rPr kumimoji="0" lang="en-US" altLang="en-US" sz="2000" b="0" i="0" u="none" strike="noStrike" cap="none" normalizeH="0" baseline="0" dirty="0" smtClean="0">
                <a:ln>
                  <a:noFill/>
                </a:ln>
                <a:solidFill>
                  <a:srgbClr val="000000"/>
                </a:solidFill>
                <a:effectLst/>
                <a:latin typeface="Calibri" panose="020F0502020204030204" pitchFamily="34" charset="0"/>
              </a:rPr>
              <a:t>. Vim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veniam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lobortis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delenit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repudiandae</a:t>
            </a:r>
            <a:r>
              <a:rPr kumimoji="0" lang="en-US" altLang="en-US" sz="2000" b="0" i="0" u="none" strike="noStrike" cap="none" normalizeH="0" baseline="0" dirty="0" smtClean="0">
                <a:ln>
                  <a:noFill/>
                </a:ln>
                <a:solidFill>
                  <a:srgbClr val="000000"/>
                </a:solidFill>
                <a:effectLst/>
                <a:latin typeface="Calibri" panose="020F0502020204030204" pitchFamily="34" charset="0"/>
              </a:rPr>
              <a:t> cu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mei</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soluta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nam</a:t>
            </a:r>
            <a:r>
              <a:rPr kumimoji="0" lang="en-US" altLang="en-US" sz="2000" b="0" i="0" u="none" strike="noStrike" cap="none" normalizeH="0" baseline="0" dirty="0" smtClean="0">
                <a:ln>
                  <a:noFill/>
                </a:ln>
                <a:solidFill>
                  <a:srgbClr val="000000"/>
                </a:solidFill>
                <a:effectLst/>
                <a:latin typeface="Calibri" panose="020F0502020204030204" pitchFamily="34" charset="0"/>
              </a:rPr>
              <a:t>. Et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scaevola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fabellas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aliquando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oratio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iuvaret</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est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evertitur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definitiones</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Omnium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aliquip</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iudicabit</a:t>
            </a:r>
            <a:r>
              <a:rPr kumimoji="0" lang="en-US" altLang="en-US" sz="2000" b="0" i="0" u="none" strike="noStrike" cap="none" normalizeH="0" baseline="0" dirty="0" smtClean="0">
                <a:ln>
                  <a:noFill/>
                </a:ln>
                <a:solidFill>
                  <a:srgbClr val="000000"/>
                </a:solidFill>
                <a:effectLst/>
                <a:latin typeface="Calibri" panose="020F0502020204030204" pitchFamily="34" charset="0"/>
              </a:rPr>
              <a:t> 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mel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modus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elitr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scripta</a:t>
            </a:r>
            <a:r>
              <a:rPr kumimoji="0" lang="en-US" altLang="en-US" sz="2000" b="0" i="0" u="none" strike="noStrike" cap="none" normalizeH="0" baseline="0" dirty="0" smtClean="0">
                <a:ln>
                  <a:noFill/>
                </a:ln>
                <a:solidFill>
                  <a:srgbClr val="000000"/>
                </a:solidFill>
                <a:effectLst/>
                <a:latin typeface="Calibri" panose="020F0502020204030204" pitchFamily="34" charset="0"/>
              </a:rPr>
              <a:t> pro. Cum ad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duis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facilisi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assentior</a:t>
            </a:r>
            <a:r>
              <a:rPr kumimoji="0" lang="en-US" altLang="en-US" sz="2000" b="0" i="0" u="none" strike="noStrike" cap="none" normalizeH="0" baseline="0" dirty="0" smtClean="0">
                <a:ln>
                  <a:noFill/>
                </a:ln>
                <a:solidFill>
                  <a:srgbClr val="000000"/>
                </a:solidFill>
                <a:effectLst/>
                <a:latin typeface="Calibri" panose="020F0502020204030204" pitchFamily="34" charset="0"/>
              </a:rPr>
              <a:t>, sea ex mundi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fastidii</a:t>
            </a:r>
            <a:r>
              <a:rPr kumimoji="0" lang="en-US" altLang="en-US" sz="2000" b="0" i="0" u="none" strike="noStrike" cap="none" normalizeH="0" baseline="0" dirty="0" smtClean="0">
                <a:ln>
                  <a:noFill/>
                </a:ln>
                <a:solidFill>
                  <a:srgbClr val="000000"/>
                </a:solidFill>
                <a:effectLst/>
                <a:latin typeface="Calibri" panose="020F0502020204030204" pitchFamily="34" charset="0"/>
              </a:rPr>
              <a:t>. Per error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definitiones</a:t>
            </a:r>
            <a:r>
              <a:rPr kumimoji="0" lang="en-US" altLang="en-US" sz="2000" b="0" i="0" u="none" strike="noStrike" cap="none" normalizeH="0" baseline="0" dirty="0" smtClean="0">
                <a:ln>
                  <a:noFill/>
                </a:ln>
                <a:solidFill>
                  <a:srgbClr val="000000"/>
                </a:solidFill>
                <a:effectLst/>
                <a:latin typeface="Calibri" panose="020F0502020204030204" pitchFamily="34" charset="0"/>
              </a:rPr>
              <a:t> in,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falli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atomorum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repudiare</a:t>
            </a:r>
            <a:r>
              <a:rPr kumimoji="0" lang="en-US" altLang="en-US" sz="2000" b="0" i="0" u="none" strike="noStrike" cap="none" normalizeH="0" baseline="0" dirty="0" smtClean="0">
                <a:ln>
                  <a:noFill/>
                </a:ln>
                <a:solidFill>
                  <a:srgbClr val="000000"/>
                </a:solidFill>
                <a:effectLst/>
                <a:latin typeface="Calibri" panose="020F0502020204030204" pitchFamily="34" charset="0"/>
              </a:rPr>
              <a:t> cum ex. Mea ne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omnesque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torquatos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sadipscing</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Eam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habeo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labitur</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a:t>
            </a:r>
            <a:r>
              <a:rPr kumimoji="0" lang="en-US" altLang="en-US" sz="2000" b="0" i="0" u="none" strike="noStrike" cap="none" normalizeH="0" baseline="0" dirty="0" smtClean="0">
                <a:ln>
                  <a:noFill/>
                </a:ln>
                <a:solidFill>
                  <a:srgbClr val="000000"/>
                </a:solidFill>
                <a:effectLst/>
                <a:latin typeface="Calibri" panose="020F0502020204030204" pitchFamily="34" charset="0"/>
              </a:rPr>
              <a:t>. Mei ad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possim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accusam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vivendum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Ea</a:t>
            </a:r>
            <a:r>
              <a:rPr kumimoji="0" lang="en-US" altLang="en-US" sz="2000" b="0" i="0" u="none" strike="noStrike" cap="none" normalizeH="0" baseline="0" dirty="0" smtClean="0">
                <a:ln>
                  <a:noFill/>
                </a:ln>
                <a:solidFill>
                  <a:srgbClr val="000000"/>
                </a:solidFill>
                <a:effectLst/>
                <a:latin typeface="Calibri" panose="020F0502020204030204" pitchFamily="34" charset="0"/>
              </a:rPr>
              <a:t> sit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discere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atomorum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deterruisset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Hendrerit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theophrastus</a:t>
            </a:r>
            <a:r>
              <a:rPr kumimoji="0" lang="en-US" altLang="en-US" sz="2000" b="0" i="0" u="none" strike="noStrike" cap="none" normalizeH="0" baseline="0" dirty="0" smtClean="0">
                <a:ln>
                  <a:noFill/>
                </a:ln>
                <a:solidFill>
                  <a:srgbClr val="000000"/>
                </a:solidFill>
                <a:effectLst/>
                <a:latin typeface="Calibri" panose="020F0502020204030204" pitchFamily="34" charset="0"/>
              </a:rPr>
              <a:t> ex quo. At sit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veniam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eloquentiam</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autem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apeirian</a:t>
            </a:r>
            <a:r>
              <a:rPr kumimoji="0" lang="en-US" altLang="en-US" sz="2000" b="0" i="0" u="none" strike="noStrike" cap="none" normalizeH="0" baseline="0" dirty="0" smtClean="0">
                <a:ln>
                  <a:noFill/>
                </a:ln>
                <a:solidFill>
                  <a:srgbClr val="000000"/>
                </a:solidFill>
                <a:effectLst/>
                <a:latin typeface="Calibri" panose="020F0502020204030204" pitchFamily="34" charset="0"/>
              </a:rPr>
              <a:t>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Eam</a:t>
            </a:r>
            <a:r>
              <a:rPr kumimoji="0" lang="en-US" altLang="en-US" sz="2000" b="0" i="0" u="none" strike="noStrike" cap="none" normalizeH="0" baseline="0" dirty="0" smtClean="0">
                <a:ln>
                  <a:noFill/>
                </a:ln>
                <a:solidFill>
                  <a:srgbClr val="000000"/>
                </a:solidFill>
                <a:effectLst/>
                <a:latin typeface="Calibri" panose="020F0502020204030204" pitchFamily="34" charset="0"/>
              </a:rPr>
              <a:t> nostrum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antiopam</a:t>
            </a:r>
            <a:r>
              <a:rPr kumimoji="0" lang="en-US" altLang="en-US" sz="2000" b="0" i="0" u="none" strike="noStrike" cap="none" normalizeH="0" baseline="0" dirty="0" smtClean="0">
                <a:ln>
                  <a:noFill/>
                </a:ln>
                <a:solidFill>
                  <a:srgbClr val="000000"/>
                </a:solidFill>
                <a:effectLst/>
                <a:latin typeface="Calibri" panose="020F0502020204030204" pitchFamily="34" charset="0"/>
              </a:rPr>
              <a:t> ex, has dicit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voluptua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euripidis</a:t>
            </a:r>
            <a:r>
              <a:rPr kumimoji="0" lang="en-US" altLang="en-US" sz="2000" b="0" i="0" u="none" strike="noStrike" cap="none" normalizeH="0" baseline="0" dirty="0" smtClean="0">
                <a:ln>
                  <a:noFill/>
                </a:ln>
                <a:solidFill>
                  <a:srgbClr val="000000"/>
                </a:solidFill>
                <a:effectLst/>
                <a:latin typeface="Calibri" panose="020F0502020204030204" pitchFamily="34" charset="0"/>
              </a:rPr>
              <a:t> ne. Mel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congue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accumsan</a:t>
            </a:r>
            <a:r>
              <a:rPr kumimoji="0" lang="en-US" altLang="en-US" sz="2000" b="0" i="0" u="none" strike="noStrike" cap="none" normalizeH="0" baseline="0" dirty="0" smtClean="0">
                <a:ln>
                  <a:noFill/>
                </a:ln>
                <a:solidFill>
                  <a:srgbClr val="000000"/>
                </a:solidFill>
                <a:effectLst/>
                <a:latin typeface="Calibri" panose="020F0502020204030204" pitchFamily="34" charset="0"/>
              </a:rPr>
              <a:t> in,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vide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errem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habemus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Mea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porro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ignota</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Erat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feugait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rPr>
              <a:t>Eos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fastidii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tractatos</a:t>
            </a:r>
            <a:r>
              <a:rPr kumimoji="0" lang="en-US" altLang="en-US" sz="2000" b="0" i="0" u="none" strike="noStrike" cap="none" normalizeH="0" baseline="0" dirty="0" smtClean="0">
                <a:ln>
                  <a:noFill/>
                </a:ln>
                <a:solidFill>
                  <a:srgbClr val="000000"/>
                </a:solidFill>
                <a:effectLst/>
                <a:latin typeface="Calibri" panose="020F0502020204030204" pitchFamily="34" charset="0"/>
              </a:rPr>
              <a:t> no, vim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probo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libris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Ius</a:t>
            </a:r>
            <a:r>
              <a:rPr kumimoji="0" lang="en-US" altLang="en-US" sz="2000" b="0" i="0" u="none" strike="noStrike" cap="none" normalizeH="0" baseline="0" dirty="0" smtClean="0">
                <a:ln>
                  <a:noFill/>
                </a:ln>
                <a:solidFill>
                  <a:srgbClr val="000000"/>
                </a:solidFill>
                <a:effectLst/>
                <a:latin typeface="Calibri" panose="020F0502020204030204" pitchFamily="34" charset="0"/>
              </a:rPr>
              <a:t> in liber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facilisi</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pertinacia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an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unum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hendrerit</a:t>
            </a:r>
            <a:r>
              <a:rPr kumimoji="0" lang="en-US" altLang="en-US" sz="2000" b="0" i="0" u="none" strike="noStrike" cap="none" normalizeH="0" baseline="0" dirty="0" smtClean="0">
                <a:ln>
                  <a:noFill/>
                </a:ln>
                <a:solidFill>
                  <a:srgbClr val="000000"/>
                </a:solidFill>
                <a:effectLst/>
                <a:latin typeface="Calibri" panose="020F0502020204030204" pitchFamily="34" charset="0"/>
              </a:rPr>
              <a:t>. Qui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dicat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reformidans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Usu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timeam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democritum</a:t>
            </a:r>
            <a:r>
              <a:rPr kumimoji="0" lang="en-US" altLang="en-US" sz="2000" b="0" i="0" u="none" strike="noStrike" cap="none" normalizeH="0" baseline="0" dirty="0" smtClean="0">
                <a:ln>
                  <a:noFill/>
                </a:ln>
                <a:solidFill>
                  <a:srgbClr val="000000"/>
                </a:solidFill>
                <a:effectLst/>
                <a:latin typeface="Calibri" panose="020F0502020204030204" pitchFamily="34" charset="0"/>
              </a:rPr>
              <a:t> no, minim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nonumes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maiestatis</a:t>
            </a:r>
            <a:r>
              <a:rPr kumimoji="0" lang="en-US" altLang="en-US" sz="2000" b="0" i="0" u="none" strike="noStrike" cap="none" normalizeH="0" baseline="0" dirty="0" smtClean="0">
                <a:ln>
                  <a:noFill/>
                </a:ln>
                <a:solidFill>
                  <a:srgbClr val="000000"/>
                </a:solidFill>
                <a:effectLst/>
                <a:latin typeface="Calibri" panose="020F0502020204030204" pitchFamily="34" charset="0"/>
              </a:rPr>
              <a:t> in pro. Cu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modo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sonet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senserit</a:t>
            </a:r>
            <a:r>
              <a:rPr kumimoji="0" lang="en-US" altLang="en-US" sz="2000" b="0" i="0" u="none" strike="noStrike" cap="none" normalizeH="0" baseline="0" dirty="0" smtClean="0">
                <a:ln>
                  <a:noFill/>
                </a:ln>
                <a:solidFill>
                  <a:srgbClr val="000000"/>
                </a:solidFill>
                <a:effectLst/>
                <a:latin typeface="Calibri" panose="020F0502020204030204" pitchFamily="34" charset="0"/>
              </a:rPr>
              <a:t> sit.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Mucius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tractatos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disputationi</a:t>
            </a:r>
            <a:r>
              <a:rPr kumimoji="0" lang="en-US" altLang="en-US" sz="2000" b="0" i="0" u="none" strike="noStrike" cap="none" normalizeH="0" baseline="0" dirty="0" smtClean="0">
                <a:ln>
                  <a:noFill/>
                </a:ln>
                <a:solidFill>
                  <a:srgbClr val="000000"/>
                </a:solidFill>
                <a:effectLst/>
                <a:latin typeface="Calibri" panose="020F0502020204030204" pitchFamily="34" charset="0"/>
              </a:rPr>
              <a:t> his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vim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periculis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iracundia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liberavisse</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zril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iudico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oportere</a:t>
            </a:r>
            <a:r>
              <a:rPr kumimoji="0" lang="en-US" altLang="en-US" sz="2000" b="0" i="0" u="none" strike="noStrike" cap="none" normalizeH="0" baseline="0" dirty="0" smtClean="0">
                <a:ln>
                  <a:noFill/>
                </a:ln>
                <a:solidFill>
                  <a:srgbClr val="000000"/>
                </a:solidFill>
                <a:effectLst/>
                <a:latin typeface="Calibri" panose="020F0502020204030204" pitchFamily="34" charset="0"/>
              </a:rPr>
              <a:t> his.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Ut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vel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dolore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causae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Zril</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ignota</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cetero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eos</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 Dicit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partem</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debitis</a:t>
            </a:r>
            <a:r>
              <a:rPr kumimoji="0" lang="en-US" altLang="en-US" sz="2000" b="0" i="0" u="none" strike="noStrike" cap="none" normalizeH="0" baseline="0" dirty="0" smtClean="0">
                <a:ln>
                  <a:noFill/>
                </a:ln>
                <a:solidFill>
                  <a:srgbClr val="000000"/>
                </a:solidFill>
                <a:effectLst/>
                <a:latin typeface="Calibri" panose="020F0502020204030204" pitchFamily="34" charset="0"/>
              </a:rPr>
              <a:t> id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est</a:t>
            </a:r>
            <a:r>
              <a:rPr kumimoji="0" lang="en-US" altLang="en-US" sz="2000" b="0" i="0" u="none" strike="noStrike" cap="none" normalizeH="0" baseline="0" dirty="0" smtClean="0">
                <a:ln>
                  <a:noFill/>
                </a:ln>
                <a:solidFill>
                  <a:srgbClr val="000000"/>
                </a:solidFill>
                <a:effectLst/>
                <a:latin typeface="Calibri" panose="020F0502020204030204" pitchFamily="34" charset="0"/>
              </a:rPr>
              <a:t>, ex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justo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augue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aperiri</a:t>
            </a:r>
            <a:r>
              <a:rPr kumimoji="0" lang="en-US" altLang="en-US" sz="2000" b="0" i="0" u="none" strike="noStrike" cap="none" normalizeH="0" baseline="0" dirty="0" smtClean="0">
                <a:ln>
                  <a:noFill/>
                </a:ln>
                <a:solidFill>
                  <a:srgbClr val="000000"/>
                </a:solidFill>
                <a:effectLst/>
                <a:latin typeface="Calibri" panose="020F0502020204030204" pitchFamily="34" charset="0"/>
              </a:rPr>
              <a:t> vis.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Quot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nemore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deleniti</a:t>
            </a:r>
            <a:r>
              <a:rPr kumimoji="0" lang="en-US" altLang="en-US" sz="2000" b="0" i="0" u="none" strike="noStrike" cap="none" normalizeH="0" baseline="0" dirty="0" smtClean="0">
                <a:ln>
                  <a:noFill/>
                </a:ln>
                <a:solidFill>
                  <a:srgbClr val="000000"/>
                </a:solidFill>
                <a:effectLst/>
                <a:latin typeface="Calibri" panose="020F0502020204030204" pitchFamily="34" charset="0"/>
              </a:rPr>
              <a:t> at cum, quod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summo</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deterruisset</a:t>
            </a:r>
            <a:r>
              <a:rPr kumimoji="0" lang="en-US" altLang="en-US" sz="2000" b="0" i="0" u="none" strike="noStrike" cap="none" normalizeH="0" baseline="0" dirty="0" smtClean="0">
                <a:ln>
                  <a:noFill/>
                </a:ln>
                <a:solidFill>
                  <a:srgbClr val="000000"/>
                </a:solidFill>
                <a:effectLst/>
                <a:latin typeface="Calibri" panose="020F0502020204030204" pitchFamily="34" charset="0"/>
              </a:rPr>
              <a:t> ad cum,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molestiae</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hendrerit</a:t>
            </a:r>
            <a:r>
              <a:rPr kumimoji="0" lang="en-US" altLang="en-US" sz="2000" b="0" i="0" u="none" strike="noStrike" cap="none" normalizeH="0" baseline="0" dirty="0" smtClean="0">
                <a:ln>
                  <a:noFill/>
                </a:ln>
                <a:solidFill>
                  <a:srgbClr val="000000"/>
                </a:solidFill>
                <a:effectLst/>
                <a:latin typeface="Calibri" panose="020F0502020204030204" pitchFamily="34" charset="0"/>
              </a:rPr>
              <a:t>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temporibus</a:t>
            </a:r>
            <a:r>
              <a:rPr kumimoji="0" lang="en-US" altLang="en-US" sz="2000" b="0" i="0" u="none" strike="noStrike" cap="none" normalizeH="0" baseline="0" dirty="0" smtClean="0">
                <a:ln>
                  <a:noFill/>
                </a:ln>
                <a:solidFill>
                  <a:srgbClr val="000000"/>
                </a:solidFill>
                <a:effectLst/>
                <a:latin typeface="Calibri" panose="020F0502020204030204" pitchFamily="34" charset="0"/>
              </a:rPr>
              <a:t> his </a:t>
            </a:r>
            <a:r>
              <a:rPr kumimoji="0" lang="en-US" altLang="en-US" sz="2000" b="0" i="0" u="none" strike="noStrike" cap="none" normalizeH="0" baseline="0" dirty="0" err="1" smtClean="0">
                <a:ln>
                  <a:noFill/>
                </a:ln>
                <a:solidFill>
                  <a:srgbClr val="000000"/>
                </a:solidFill>
                <a:effectLst/>
                <a:latin typeface="Calibri" panose="020F0502020204030204" pitchFamily="34" charset="0"/>
              </a:rPr>
              <a:t>eu</a:t>
            </a:r>
            <a:r>
              <a:rPr kumimoji="0" lang="en-US" altLang="en-US" sz="2000" b="0" i="0" u="none" strike="noStrike" cap="none" normalizeH="0" baseline="0" dirty="0" smtClean="0">
                <a:ln>
                  <a:noFill/>
                </a:ln>
                <a:solidFill>
                  <a:srgbClr val="000000"/>
                </a:solidFill>
                <a:effectLst/>
                <a:latin typeface="Calibri" panose="020F050202020403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Text Box 14"/>
          <p:cNvSpPr txBox="1">
            <a:spLocks noChangeArrowheads="1"/>
          </p:cNvSpPr>
          <p:nvPr/>
        </p:nvSpPr>
        <p:spPr bwMode="auto">
          <a:xfrm>
            <a:off x="20737513" y="28986163"/>
            <a:ext cx="732472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smtClean="0">
                <a:ln>
                  <a:noFill/>
                </a:ln>
                <a:solidFill>
                  <a:srgbClr val="002B49"/>
                </a:solidFill>
                <a:effectLst/>
                <a:latin typeface="Yanone Kaffeesatz" panose="00000500000000000000" pitchFamily="2" charset="0"/>
              </a:rPr>
              <a:t>CONCLUSION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Text Box 15"/>
          <p:cNvSpPr txBox="1">
            <a:spLocks noChangeArrowheads="1"/>
          </p:cNvSpPr>
          <p:nvPr/>
        </p:nvSpPr>
        <p:spPr bwMode="auto">
          <a:xfrm>
            <a:off x="18091150" y="31584900"/>
            <a:ext cx="13201650" cy="86121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Omnium aliquip iudicabit id mel. Ut modus elitr scripta pro. Cum ad duis facilisi assentior, sea ex mundi fastidii. Per error repudiare definitiones in, falli atomorum repudiare cum ex. Mea ne omnesque torquatos sadipscing.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Eam habeo labitur te. Mei ad possim accusam vivendum. Ea sit discere atomorum deterruisset. Hendrerit theophrastus ex quo. At sit veniam eloquentiam.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autem apeirian cum. Eam nostrum antiopam ex, has dicit voluptua euripidis ne. Mel congue accumsan in, ut vide errem habemus eos. Mea porro ignota ex. Erat feugait usu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Eos fastidii tractatos no, vim at probo libris. Ius in liber facilisi pertinacia, eos an unum hendrerit. Qui dicat reformidans ut. Usu timeam democritum no, minim nonumes maiestatis in pro. Cu modo sonet senserit sit. Mucius tractatos disputationi his eu, ut vim periculis iracundia liberavisse.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Eu zril iudico oportere his. Ut vel dolore causae. Zril ignota cetero eos eu. Dicit partem debitis id est, ex justo augue aperiri vis. Quot nemore deleniti at cum, quod summo deterruisset ad cum, molestiae hendrerit temporibus his eu.</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1040" name="Picture 16" descr="MCLA-Navy-8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5613" y="1385888"/>
            <a:ext cx="10145712" cy="261461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0" name="Picture 10" descr="&lt;EMPTY&g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4275" y="20664000"/>
            <a:ext cx="6415087" cy="6346825"/>
          </a:xfrm>
          <a:prstGeom prst="ellipse">
            <a:avLst/>
          </a:prstGeom>
          <a:ln w="63500" cap="rnd">
            <a:solidFill>
              <a:srgbClr val="002060"/>
            </a:solidFill>
          </a:ln>
          <a:effectLst>
            <a:outerShdw dist="35921" dir="2700000" algn="ctr" rotWithShape="0">
              <a:srgbClr val="000000"/>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5B9BD5"/>
                </a:solidFill>
              </a14:hiddenFill>
            </a:ext>
          </a:extLst>
        </p:spPr>
      </p:pic>
    </p:spTree>
    <p:extLst>
      <p:ext uri="{BB962C8B-B14F-4D97-AF65-F5344CB8AC3E}">
        <p14:creationId xmlns:p14="http://schemas.microsoft.com/office/powerpoint/2010/main" val="19192395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1584</Words>
  <Application>Microsoft Office PowerPoint</Application>
  <PresentationFormat>Custom</PresentationFormat>
  <Paragraphs>72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Yanone Kaffeesatz</vt:lpstr>
      <vt:lpstr>Office Theme</vt:lpstr>
      <vt:lpstr>PowerPoint Presentation</vt:lpstr>
    </vt:vector>
  </TitlesOfParts>
  <Company>Massachusetts College of Liberal Arts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Jasmine Bobbitt</dc:creator>
  <cp:lastModifiedBy>Jasmine Bobbitt</cp:lastModifiedBy>
  <cp:revision>1</cp:revision>
  <dcterms:created xsi:type="dcterms:W3CDTF">2019-08-26T19:20:26Z</dcterms:created>
  <dcterms:modified xsi:type="dcterms:W3CDTF">2019-08-26T19:26:33Z</dcterms:modified>
</cp:coreProperties>
</file>