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8" d="100"/>
          <a:sy n="18" d="100"/>
        </p:scale>
        <p:origin x="9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7BADC6-7D50-4A66-A489-28D76AEA07AD}" type="datetimeFigureOut">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3414576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7BADC6-7D50-4A66-A489-28D76AEA07AD}" type="datetimeFigureOut">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3462343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7BADC6-7D50-4A66-A489-28D76AEA07AD}" type="datetimeFigureOut">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176664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7BADC6-7D50-4A66-A489-28D76AEA07AD}" type="datetimeFigureOut">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34222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E7BADC6-7D50-4A66-A489-28D76AEA07AD}" type="datetimeFigureOut">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203996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7BADC6-7D50-4A66-A489-28D76AEA07AD}" type="datetimeFigureOut">
              <a:rPr lang="en-US" smtClean="0"/>
              <a:t>8/26/2019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1942279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7BADC6-7D50-4A66-A489-28D76AEA07AD}" type="datetimeFigureOut">
              <a:rPr lang="en-US" smtClean="0"/>
              <a:t>8/26/2019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551418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7BADC6-7D50-4A66-A489-28D76AEA07AD}" type="datetimeFigureOut">
              <a:rPr lang="en-US" smtClean="0"/>
              <a:t>8/26/2019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55095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BADC6-7D50-4A66-A489-28D76AEA07AD}" type="datetimeFigureOut">
              <a:rPr lang="en-US" smtClean="0"/>
              <a:t>8/26/2019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346855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BE7BADC6-7D50-4A66-A489-28D76AEA07AD}" type="datetimeFigureOut">
              <a:rPr lang="en-US" smtClean="0"/>
              <a:t>8/26/2019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78142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BE7BADC6-7D50-4A66-A489-28D76AEA07AD}" type="datetimeFigureOut">
              <a:rPr lang="en-US" smtClean="0"/>
              <a:t>8/26/2019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10830E-AA08-420E-9CFB-61C4C9C66DCA}" type="slidenum">
              <a:rPr lang="en-US" smtClean="0"/>
              <a:t>‹#›</a:t>
            </a:fld>
            <a:endParaRPr lang="en-US"/>
          </a:p>
        </p:txBody>
      </p:sp>
    </p:spTree>
    <p:extLst>
      <p:ext uri="{BB962C8B-B14F-4D97-AF65-F5344CB8AC3E}">
        <p14:creationId xmlns:p14="http://schemas.microsoft.com/office/powerpoint/2010/main" val="352956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BE7BADC6-7D50-4A66-A489-28D76AEA07AD}" type="datetimeFigureOut">
              <a:rPr lang="en-US" smtClean="0"/>
              <a:t>8/26/2019</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2A10830E-AA08-420E-9CFB-61C4C9C66DCA}" type="slidenum">
              <a:rPr lang="en-US" smtClean="0"/>
              <a:t>‹#›</a:t>
            </a:fld>
            <a:endParaRPr lang="en-US"/>
          </a:p>
        </p:txBody>
      </p:sp>
    </p:spTree>
    <p:extLst>
      <p:ext uri="{BB962C8B-B14F-4D97-AF65-F5344CB8AC3E}">
        <p14:creationId xmlns:p14="http://schemas.microsoft.com/office/powerpoint/2010/main" val="12007343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627063" y="5750391"/>
            <a:ext cx="10058400" cy="24403050"/>
          </a:xfrm>
          <a:prstGeom prst="rect">
            <a:avLst/>
          </a:prstGeom>
          <a:solidFill>
            <a:srgbClr val="E8F8F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pic>
        <p:nvPicPr>
          <p:cNvPr id="1027" name="Picture 3" descr="MCLA_HashedLines_PMS746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7" y="15382875"/>
            <a:ext cx="43892788" cy="3320891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p:cNvSpPr>
            <a:spLocks noChangeArrowheads="1"/>
          </p:cNvSpPr>
          <p:nvPr/>
        </p:nvSpPr>
        <p:spPr bwMode="auto">
          <a:xfrm>
            <a:off x="569913" y="664041"/>
            <a:ext cx="42919650" cy="4629150"/>
          </a:xfrm>
          <a:prstGeom prst="rect">
            <a:avLst/>
          </a:prstGeom>
          <a:solidFill>
            <a:srgbClr val="E8F8F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6" name="Text Box 5"/>
          <p:cNvSpPr txBox="1">
            <a:spLocks noChangeArrowheads="1"/>
          </p:cNvSpPr>
          <p:nvPr/>
        </p:nvSpPr>
        <p:spPr bwMode="auto">
          <a:xfrm>
            <a:off x="14000163" y="321140"/>
            <a:ext cx="27031950" cy="43434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7500"/>
              </a:spcBef>
              <a:spcAft>
                <a:spcPct val="0"/>
              </a:spcAft>
              <a:buClrTx/>
              <a:buSzTx/>
              <a:buFontTx/>
              <a:buNone/>
              <a:tabLst/>
            </a:pPr>
            <a:r>
              <a:rPr kumimoji="0" lang="en-US" altLang="en-US" sz="15000" b="1" i="0" u="none" strike="noStrike" cap="none" normalizeH="0" baseline="0" smtClean="0">
                <a:ln>
                  <a:noFill/>
                </a:ln>
                <a:solidFill>
                  <a:srgbClr val="002B49"/>
                </a:solidFill>
                <a:effectLst/>
                <a:latin typeface="Yanone Kaffeesatz" panose="00000500000000000000" pitchFamily="2" charset="0"/>
              </a:rPr>
              <a:t>TITLE OF THE RESEARCH STUDY</a:t>
            </a:r>
            <a:r>
              <a:rPr kumimoji="0" lang="en-US" altLang="en-US" sz="12500" b="1" i="0" u="none" strike="noStrike" cap="none" normalizeH="0" baseline="0" smtClean="0">
                <a:ln>
                  <a:noFill/>
                </a:ln>
                <a:solidFill>
                  <a:srgbClr val="000000"/>
                </a:solidFill>
                <a:effectLst/>
                <a:latin typeface="Yanone Kaffeesatz" panose="00000500000000000000" pitchFamily="2" charset="0"/>
              </a:rPr>
              <a:t/>
            </a:r>
            <a:br>
              <a:rPr kumimoji="0" lang="en-US" altLang="en-US" sz="12500" b="1" i="0" u="none" strike="noStrike" cap="none" normalizeH="0" baseline="0" smtClean="0">
                <a:ln>
                  <a:noFill/>
                </a:ln>
                <a:solidFill>
                  <a:srgbClr val="000000"/>
                </a:solidFill>
                <a:effectLst/>
                <a:latin typeface="Yanone Kaffeesatz" panose="00000500000000000000" pitchFamily="2" charset="0"/>
              </a:rPr>
            </a:br>
            <a:r>
              <a:rPr kumimoji="0" lang="en-US" altLang="en-US" sz="9000" b="1" i="0" u="none" strike="noStrike" cap="none" normalizeH="0" baseline="0" smtClean="0">
                <a:ln>
                  <a:noFill/>
                </a:ln>
                <a:solidFill>
                  <a:srgbClr val="0085CA"/>
                </a:solidFill>
                <a:effectLst/>
                <a:latin typeface="Yanone Kaffeesatz" panose="00000500000000000000" pitchFamily="2" charset="0"/>
              </a:rPr>
              <a:t>PEOPLE WHO DID THE STUDY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 name="Text Box 6"/>
          <p:cNvSpPr txBox="1">
            <a:spLocks noChangeArrowheads="1"/>
          </p:cNvSpPr>
          <p:nvPr/>
        </p:nvSpPr>
        <p:spPr bwMode="auto">
          <a:xfrm>
            <a:off x="1884363" y="5921841"/>
            <a:ext cx="7324725" cy="22955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5150"/>
              </a:spcBef>
              <a:spcAft>
                <a:spcPct val="0"/>
              </a:spcAft>
              <a:buClrTx/>
              <a:buSzTx/>
              <a:buFontTx/>
              <a:buNone/>
              <a:tabLst/>
            </a:pPr>
            <a:r>
              <a:rPr kumimoji="0" lang="en-US" altLang="en-US" sz="12000" b="1" i="0" u="none" strike="noStrike" cap="none" normalizeH="0" baseline="0" smtClean="0">
                <a:ln>
                  <a:noFill/>
                </a:ln>
                <a:solidFill>
                  <a:srgbClr val="002B49"/>
                </a:solidFill>
                <a:effectLst/>
                <a:latin typeface="Yanone Kaffeesatz" panose="00000500000000000000" pitchFamily="2" charset="0"/>
              </a:rPr>
              <a:t>INTRODUCTION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7"/>
          <p:cNvSpPr>
            <a:spLocks noChangeArrowheads="1"/>
          </p:cNvSpPr>
          <p:nvPr/>
        </p:nvSpPr>
        <p:spPr bwMode="auto">
          <a:xfrm>
            <a:off x="11542713" y="5807541"/>
            <a:ext cx="10058400" cy="24345900"/>
          </a:xfrm>
          <a:prstGeom prst="rect">
            <a:avLst/>
          </a:prstGeom>
          <a:solidFill>
            <a:srgbClr val="E8F8F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9" name="Text Box 8"/>
          <p:cNvSpPr txBox="1">
            <a:spLocks noChangeArrowheads="1"/>
          </p:cNvSpPr>
          <p:nvPr/>
        </p:nvSpPr>
        <p:spPr bwMode="auto">
          <a:xfrm>
            <a:off x="13314363" y="5978991"/>
            <a:ext cx="6010275" cy="22955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5150"/>
              </a:spcBef>
              <a:spcAft>
                <a:spcPct val="0"/>
              </a:spcAft>
              <a:buClrTx/>
              <a:buSzTx/>
              <a:buFontTx/>
              <a:buNone/>
              <a:tabLst/>
            </a:pPr>
            <a:r>
              <a:rPr kumimoji="0" lang="en-US" altLang="en-US" sz="12000" b="1" i="0" u="none" strike="noStrike" cap="none" normalizeH="0" baseline="0" smtClean="0">
                <a:ln>
                  <a:noFill/>
                </a:ln>
                <a:solidFill>
                  <a:srgbClr val="002B49"/>
                </a:solidFill>
                <a:effectLst/>
                <a:latin typeface="Yanone Kaffeesatz" panose="00000500000000000000" pitchFamily="2" charset="0"/>
              </a:rPr>
              <a:t>METHODS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9"/>
          <p:cNvSpPr>
            <a:spLocks noChangeArrowheads="1"/>
          </p:cNvSpPr>
          <p:nvPr/>
        </p:nvSpPr>
        <p:spPr bwMode="auto">
          <a:xfrm>
            <a:off x="22515513" y="5921841"/>
            <a:ext cx="10058400" cy="24231600"/>
          </a:xfrm>
          <a:prstGeom prst="rect">
            <a:avLst/>
          </a:prstGeom>
          <a:solidFill>
            <a:srgbClr val="E8F8F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11" name="Text Box 10"/>
          <p:cNvSpPr txBox="1">
            <a:spLocks noChangeArrowheads="1"/>
          </p:cNvSpPr>
          <p:nvPr/>
        </p:nvSpPr>
        <p:spPr bwMode="auto">
          <a:xfrm>
            <a:off x="25544463" y="5978991"/>
            <a:ext cx="4124325" cy="22955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5150"/>
              </a:spcBef>
              <a:spcAft>
                <a:spcPct val="0"/>
              </a:spcAft>
              <a:buClrTx/>
              <a:buSzTx/>
              <a:buFontTx/>
              <a:buNone/>
              <a:tabLst/>
            </a:pPr>
            <a:r>
              <a:rPr kumimoji="0" lang="en-US" altLang="en-US" sz="12000" b="1" i="0" u="none" strike="noStrike" cap="none" normalizeH="0" baseline="0" smtClean="0">
                <a:ln>
                  <a:noFill/>
                </a:ln>
                <a:solidFill>
                  <a:srgbClr val="002B49"/>
                </a:solidFill>
                <a:effectLst/>
                <a:latin typeface="Yanone Kaffeesatz" panose="00000500000000000000" pitchFamily="2" charset="0"/>
              </a:rPr>
              <a:t>RESULTS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ectangle 11"/>
          <p:cNvSpPr>
            <a:spLocks noChangeArrowheads="1"/>
          </p:cNvSpPr>
          <p:nvPr/>
        </p:nvSpPr>
        <p:spPr bwMode="auto">
          <a:xfrm>
            <a:off x="33431163" y="5921841"/>
            <a:ext cx="10058400" cy="24231600"/>
          </a:xfrm>
          <a:prstGeom prst="rect">
            <a:avLst/>
          </a:prstGeom>
          <a:solidFill>
            <a:srgbClr val="E8F8F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13" name="Text Box 12"/>
          <p:cNvSpPr txBox="1">
            <a:spLocks noChangeArrowheads="1"/>
          </p:cNvSpPr>
          <p:nvPr/>
        </p:nvSpPr>
        <p:spPr bwMode="auto">
          <a:xfrm>
            <a:off x="34859913" y="6093291"/>
            <a:ext cx="7324725" cy="22955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5150"/>
              </a:spcBef>
              <a:spcAft>
                <a:spcPct val="0"/>
              </a:spcAft>
              <a:buClrTx/>
              <a:buSzTx/>
              <a:buFontTx/>
              <a:buNone/>
              <a:tabLst/>
            </a:pPr>
            <a:r>
              <a:rPr kumimoji="0" lang="en-US" altLang="en-US" sz="12000" b="1" i="0" u="none" strike="noStrike" cap="none" normalizeH="0" baseline="0" smtClean="0">
                <a:ln>
                  <a:noFill/>
                </a:ln>
                <a:solidFill>
                  <a:srgbClr val="002B49"/>
                </a:solidFill>
                <a:effectLst/>
                <a:latin typeface="Yanone Kaffeesatz" panose="00000500000000000000" pitchFamily="2" charset="0"/>
              </a:rPr>
              <a:t>CONCLUSIONS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Text Box 13"/>
          <p:cNvSpPr txBox="1">
            <a:spLocks noChangeArrowheads="1"/>
          </p:cNvSpPr>
          <p:nvPr/>
        </p:nvSpPr>
        <p:spPr bwMode="auto">
          <a:xfrm>
            <a:off x="1255713" y="8788866"/>
            <a:ext cx="8629650" cy="194214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Lorem ipsum dolor sit amet, tacimates salutatus honestatis eu eum, quando scripta scriptorem vix ex. Eu vim falli oporteat apeirian, munere oporteat ex vel. Lucilius ullamcorper consectetuer pri an, sea an harum munere minimum. Tritani recusabo eum ad. Suscipit democritum adversarium ut nam, ea sanctus suavitate temporibus pro. Vidit propriae maluisset an est, brute assum forensibus vis 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Invidunt reformidans eum ad, ei eirmod voluptua est. An cibo persequeris mediocritatem sit, ne rebum atomorum deseruisse duo. Mei et vitae inciderint, ludus prompta in ius, no atqui zril qui. Has sanctus prodesset ut, no noluisse adversarium has, eum eu dolorem lucilius reprehendunt. At eum exerci assueverit, erant expetenda pro ne, dicta decore intellegam ad vel. Dolor tation recteque no per, cu ubique nonumes nam.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Enim augue dolorum at nam. Ad sea altera inermis definitiones, an usu putent quidam. Ne his officiis consectetuer, has eu meis summo iudicabit. Eu solum option feugiat qui, qui ex regione eligendi suavitate. Te pro meis propriae oportere, graece option senserit ea sed, eos at fierent convenire.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Id ius salutandi erroribus persecuti, tantas petentium quo ex, nec id velit quando repudiandae. Nec semper neglegentur cu, laoreet complectitur ei mei. Novum consectetuer ad eam, illud constituam appellantur ex mei. Doctus aperiri duo ne, an aeterno bonorum has. An eos augue voluptua, cum neglegentur deterruisset 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Usu modo alia ullamcorper id, novum clita malorum no usu. Scripta dolores et sea, an fugit error cum, te pro paulo aliquam. Vim an veniam lobortis, delenit repudiandae cu mei, ex soluta repudiare nam. Et vel scaevola fabellas aliquando, oratio iuvaret ex est, at usu evertitur definitiones.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Omnium aliquip iudicabit id mel. Ut modus elitr scripta pro. Cum ad duis facilisi assentior, sea ex mundi fastidii. Per error repudiare definitiones in, falli atomorum repudiare cum ex. Mea ne omnesque torquatos sadipscing.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Eam habeo labitur te. Mei ad possim accusam vivendum. Ea sit discere atomorum deterruisset. Hendrerit theophrastus ex quo. At sit veniam eloquentiam.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An autem apeirian cum. Eam nostrum antiopam ex, has dicit voluptua euripidis ne. Mel congue accumsan in, ut vide errem habemus eos. Mea porro ignota ex. Erat feugait usu ex.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Eos fastidii tractatos no, vim at probo libris. Ius in liber facilisi pertinacia, eos an unum hendrerit. Qui dicat reformidans ut. Usu timeam democritum no, minim nonumes maiestatis in pro. Cu modo sonet senserit sit. Mucius tractatos disputationi his eu, ut vim periculis iracundia liberavisse.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Eu zril iudico oportere his. Ut vel dolore causae. Zril ignota cetero eos eu. Dicit partem debitis id est, ex justo augue aperiri vis. Quot nemore deleniti at cum, quod summo deterruisset ad cum, molestiae hendrerit temporibus his eu.</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Text Box 14"/>
          <p:cNvSpPr txBox="1">
            <a:spLocks noChangeArrowheads="1"/>
          </p:cNvSpPr>
          <p:nvPr/>
        </p:nvSpPr>
        <p:spPr bwMode="auto">
          <a:xfrm>
            <a:off x="12057063" y="8903166"/>
            <a:ext cx="8629650" cy="193071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Lorem ipsum dolor sit amet, tacimates salutatus honestatis eu eum, quando scripta scriptorem vix ex. Eu vim falli oporteat apeirian, munere oporteat ex vel. Lucilius ullamcorper consectetuer pri an, sea an harum munere minimum. Tritani recusabo eum ad. Suscipit democritum adversarium ut nam, ea sanctus suavitate temporibus pro. Vidit propriae maluisset an est, brute assum forensibus vis 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Invidunt reformidans eum ad, ei eirmod voluptua est. An cibo persequeris mediocritatem sit, ne rebum atomorum deseruisse duo. Mei et vitae inciderint, ludus prompta in ius, no atqui zril qui. Has sanctus prodesset ut, no noluisse adversarium has, eum eu dolorem lucilius reprehendunt. At eum exerci assueverit, erant expetenda pro ne, dicta decore intellegam ad vel. Dolor tation recteque no per, cu ubique nonumes nam.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Enim augue dolorum at nam. Ad sea altera inermis definitiones, an usu putent quidam. Ne his officiis consectetuer, has eu meis summo iudicabit. Eu solum option feugiat qui, qui ex regione eligendi suavitate. Te pro meis propriae oportere, graece option senserit ea sed, eos at fierent convenire.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Id ius salutandi erroribus persecuti, tantas petentium quo ex, nec id velit quando repudiandae. Nec semper neglegentur cu, laoreet complectitur ei mei. Novum consectetuer ad eam, illud constituam appellantur ex mei. Doctus aperiri duo ne, an aeterno bonorum has. An eos augue voluptua, cum neglegentur deterruisset 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Usu modo alia ullamcorper id, novum clita malorum no usu. Scripta dolores et sea, an fugit error cum, te pro paulo aliquam. Vim an veniam lobortis, delenit repudiandae cu mei, ex soluta repudiare nam. Et vel scaevola fabellas aliquando, oratio iuvaret ex est, at usu evertitur definitiones.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Omnium aliquip iudicabit id mel. Ut modus elitr scripta pro. Cum ad duis facilisi assentior, sea ex mundi fastidii. Per error repudiare definitiones in, falli atomorum repudiare cum ex. Mea ne omnesque torquatos sadipscing.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Eam habeo labitur te. Mei ad possim accusam vivendum. Ea sit discere atomorum deterruisset. Hendrerit theophrastus ex quo. At sit veniam eloquentiam.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An autem apeirian cum. Eam nostrum antiopam ex, has dicit voluptua euripidis ne. Mel congue accumsan in, ut vide errem habemus eos. Mea porro ignota ex. Erat feugait usu ex.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Eos fastidii tractatos no, vim at probo libris. Ius in liber facilisi pertinacia, eos an unum hendrerit. Qui dicat reformidans ut. Usu timeam democritum no, minim nonumes maiestatis in pro. Cu modo sonet senserit sit. Mucius tractatos disputationi his eu, ut vim periculis iracundia liberavisse.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Eu zril iudico oportere his. Ut vel dolore causae. Zril ignota cetero eos eu. Dicit partem debitis id est, ex justo augue aperiri vis. Quot nemore deleniti at cum, quod summo deterruisset ad cum, molestiae hendrerit temporibus his eu.</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Text Box 15"/>
          <p:cNvSpPr txBox="1">
            <a:spLocks noChangeArrowheads="1"/>
          </p:cNvSpPr>
          <p:nvPr/>
        </p:nvSpPr>
        <p:spPr bwMode="auto">
          <a:xfrm>
            <a:off x="23372763" y="8903166"/>
            <a:ext cx="8629650" cy="117062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an aeterno bonorum has. An eos augue voluptua, cum neglegentur deterruisset 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Usu modo alia ullamcorper id, novum clita malorum no usu. Scripta dolores et sea, an fugit error cum, te pro paulo aliquam. Vim an veniam lobortis, delenit repudiandae cu mei, ex soluta repudiare nam. Et vel scaevola fabellas aliquando, oratio iuvaret ex est, at usu evertitur definitiones.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Omnium aliquip iudicabit id mel. Ut modus elitr scripta pro. Cum ad duis facilisi assentior, sea ex mundi fastidii. Per error repudiare definitiones in, falli atomorum repudiare cum ex. Mea ne omnesque torquatos sadipscing.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Eam habeo labitur te. Mei ad possim accusam vivendum. Ea sit discere atomorum deterruisset. Hendrerit theophrastus ex quo. At sit veniam eloquentiam.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An autem apeirian cum. Eam nostrum antiopam ex, has dicit voluptua euripidis ne. Mel congue accumsan in, ut vide errem habemus eos. Mea porro ignota ex. Erat feugait usu ex.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Eos fastidii tractatos no, vim at probo libris. Ius in liber facilisi pertinacia, eos an unum hendrerit. Qui dicat reformidans ut. Usu timeam democritum no, minim nonumes maiestatis in pro. Cu modo sonet senserit sit. Mucius tractatos disputationi his eu, ut vim periculis iracundia liberavisse.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Eu zril iudico oportere his. Ut vel dolore causae. Zril ignota cetero eos eu. Dicit partem debitis id est, ex justo augue aperiri vis. Quot nemore deleniti at cum, quod summo deterruisset ad cum, molestiae hendrerit temporibus his eu.</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Text Box 16"/>
          <p:cNvSpPr txBox="1">
            <a:spLocks noChangeArrowheads="1"/>
          </p:cNvSpPr>
          <p:nvPr/>
        </p:nvSpPr>
        <p:spPr bwMode="auto">
          <a:xfrm>
            <a:off x="34174113" y="8788866"/>
            <a:ext cx="8629650" cy="1102042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Usu modo alia ullamcorper id, novum clita malorum no usu. Scripta dolores et sea, an fugit error cum, te pro paulo aliquam. Vim an veniam lobortis, delenit repudiandae cu mei, ex soluta repudiare nam. Et vel scaevola fabellas aliquando, oratio iuvaret ex est, at usu evertitur definitiones.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Omnium aliquip iudicabit id mel. Ut modus elitr scripta pro. Cum ad duis facilisi assentior, sea ex mundi fastidii. Per error repudiare definitiones in, falli atomorum repudiare cum ex. Mea ne omnesque torquatos sadipscing.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Eam habeo labitur te. Mei ad possim accusam vivendum. Ea sit discere atomorum deterruisset. Hendrerit theophrastus ex quo. At sit veniam eloquentiam.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An autem apeirian cum. Eam nostrum antiopam ex, has dicit voluptua euripidis ne. Mel congue accumsan in, ut vide errem habemus eos. Mea porro ignota ex. Erat feugait usu ex.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Eos fastidii tractatos no, vim at probo libris. Ius in liber facilisi pertinacia, eos an unum hendrerit. Qui dicat reformidans ut. Usu timeam democritum no, minim nonumes maiestatis in pro. Cu modo sonet senserit sit. Mucius tractatos disputationi his eu, ut vim periculis iracundia liberavisse.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Calibri" panose="020F0502020204030204" pitchFamily="34" charset="0"/>
              </a:rPr>
              <a:t>Eu zril iudico oportere his. Ut vel dolore causae. Zril ignota cetero eos eu. Dicit partem debitis id est, ex justo augue aperiri vis. Quot nemore deleniti at cum, quod summo deterruisset ad cum, molestiae hendrerit temporibus his eu.</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1041" name="Picture 17" descr="&lt;EMPTY&g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44213" y="20609391"/>
            <a:ext cx="8172450" cy="8086725"/>
          </a:xfrm>
          <a:prstGeom prst="rect">
            <a:avLst/>
          </a:prstGeom>
          <a:noFill/>
          <a:ln w="25400" algn="ctr">
            <a:solidFill>
              <a:srgbClr val="002B49"/>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42" name="Picture 18" descr="&lt;EMPTY&g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34163" y="20723691"/>
            <a:ext cx="8172450" cy="8086725"/>
          </a:xfrm>
          <a:prstGeom prst="ellipse">
            <a:avLst/>
          </a:prstGeom>
          <a:noFill/>
          <a:ln w="63500" cap="rnd" algn="ctr">
            <a:solidFill>
              <a:srgbClr val="000000"/>
            </a:solidFill>
            <a:round/>
            <a:headEnd/>
            <a:tailEnd/>
          </a:ln>
          <a:effectLst/>
          <a:extLst>
            <a:ext uri="{909E8E84-426E-40DD-AFC4-6F175D3DCCD1}">
              <a14:hiddenFill xmlns:a14="http://schemas.microsoft.com/office/drawing/2010/main">
                <a:solidFill>
                  <a:srgbClr val="5B9BD5"/>
                </a:solidFill>
              </a14:hiddenFill>
            </a:ext>
          </a:extLst>
        </p:spPr>
      </p:pic>
      <p:pic>
        <p:nvPicPr>
          <p:cNvPr id="1043" name="Picture 19" descr="MCLA-Navy-8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5663" y="1270466"/>
            <a:ext cx="10147300" cy="26162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23087979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1614</Words>
  <Application>Microsoft Office PowerPoint</Application>
  <PresentationFormat>Custom</PresentationFormat>
  <Paragraphs>68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Yanone Kaffeesatz</vt:lpstr>
      <vt:lpstr>Office Theme</vt:lpstr>
      <vt:lpstr>PowerPoint Presentation</vt:lpstr>
    </vt:vector>
  </TitlesOfParts>
  <Company>Massachusetts College of Liberal Arts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Jasmine Bobbitt</dc:creator>
  <cp:lastModifiedBy>Jasmine Bobbitt</cp:lastModifiedBy>
  <cp:revision>1</cp:revision>
  <dcterms:created xsi:type="dcterms:W3CDTF">2019-08-26T19:27:46Z</dcterms:created>
  <dcterms:modified xsi:type="dcterms:W3CDTF">2019-08-26T19:29:14Z</dcterms:modified>
</cp:coreProperties>
</file>