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4" r:id="rId1"/>
    <p:sldMasterId id="2147484317" r:id="rId2"/>
    <p:sldMasterId id="2147484326" r:id="rId3"/>
    <p:sldMasterId id="2147484315" r:id="rId4"/>
    <p:sldMasterId id="2147484316" r:id="rId5"/>
  </p:sldMasterIdLst>
  <p:notesMasterIdLst>
    <p:notesMasterId r:id="rId29"/>
  </p:notesMasterIdLst>
  <p:handoutMasterIdLst>
    <p:handoutMasterId r:id="rId30"/>
  </p:handoutMasterIdLst>
  <p:sldIdLst>
    <p:sldId id="263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</p:sldIdLst>
  <p:sldSz cx="24385588" cy="13717588"/>
  <p:notesSz cx="6858000" cy="9144000"/>
  <p:defaultTextStyle>
    <a:defPPr>
      <a:defRPr lang="ru-RU"/>
    </a:defPPr>
    <a:lvl1pPr marL="0" algn="l" defTabSz="243809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19047" algn="l" defTabSz="243809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38092" algn="l" defTabSz="243809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57139" algn="l" defTabSz="243809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76186" algn="l" defTabSz="243809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95230" algn="l" defTabSz="243809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314277" algn="l" defTabSz="243809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533324" algn="l" defTabSz="243809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752371" algn="l" defTabSz="243809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" id="{C934344E-928D-9747-A758-2D473ED4398A}">
          <p14:sldIdLst>
            <p14:sldId id="263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</p14:sldIdLst>
        </p14:section>
        <p14:section name="EXTRAS" id="{931BC854-6397-194B-8BA4-F30C6897EFB4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CA"/>
    <a:srgbClr val="002B49"/>
    <a:srgbClr val="E1E1E1"/>
    <a:srgbClr val="FFFFFF"/>
    <a:srgbClr val="88DBDF"/>
    <a:srgbClr val="E3E935"/>
    <a:srgbClr val="8195A4"/>
    <a:srgbClr val="FBC71A"/>
    <a:srgbClr val="649F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0" autoAdjust="0"/>
    <p:restoredTop sz="86452" autoAdjust="0"/>
  </p:normalViewPr>
  <p:slideViewPr>
    <p:cSldViewPr>
      <p:cViewPr varScale="1">
        <p:scale>
          <a:sx n="43" d="100"/>
          <a:sy n="43" d="100"/>
        </p:scale>
        <p:origin x="3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3008"/>
    </p:cViewPr>
  </p:sorterViewPr>
  <p:notesViewPr>
    <p:cSldViewPr>
      <p:cViewPr varScale="1">
        <p:scale>
          <a:sx n="66" d="100"/>
          <a:sy n="66" d="100"/>
        </p:scale>
        <p:origin x="191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41B0E-0A9B-FB43-B29A-2C5A495EA0A7}" type="datetimeFigureOut">
              <a:rPr lang="ru-RU" smtClean="0">
                <a:latin typeface="Archivo Regular" charset="0"/>
              </a:rPr>
              <a:t>31.05.2019</a:t>
            </a:fld>
            <a:endParaRPr lang="ru-RU" dirty="0">
              <a:latin typeface="Archivo Regular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>
              <a:latin typeface="Archivo Regular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11949-EE69-F440-BF44-484174DCC2AF}" type="slidenum">
              <a:rPr lang="ru-RU" smtClean="0">
                <a:latin typeface="Archivo Regular" charset="0"/>
              </a:rPr>
              <a:t>‹#›</a:t>
            </a:fld>
            <a:endParaRPr lang="ru-RU" dirty="0">
              <a:latin typeface="Archivo Regular" charset="0"/>
            </a:endParaRP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>
              <a:latin typeface="Archivo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242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chivo Regular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chivo Regular" charset="0"/>
              </a:defRPr>
            </a:lvl1pPr>
          </a:lstStyle>
          <a:p>
            <a:fld id="{E7E03F2D-4C40-8A47-B131-FA84CE0A3C0A}" type="datetimeFigureOut">
              <a:rPr lang="ru-RU" smtClean="0"/>
              <a:pPr/>
              <a:t>31.05.2019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chivo Regular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chivo Regular" charset="0"/>
              </a:defRPr>
            </a:lvl1pPr>
          </a:lstStyle>
          <a:p>
            <a:fld id="{013FC40D-6FB9-1648-B027-EAD4E7DC4F2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7415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047" rtl="0" eaLnBrk="1" latinLnBrk="0" hangingPunct="1">
      <a:defRPr sz="3200" b="0" i="0" kern="1200">
        <a:solidFill>
          <a:schemeClr val="tx1"/>
        </a:solidFill>
        <a:latin typeface="Archivo Regular" charset="0"/>
        <a:ea typeface="+mn-ea"/>
        <a:cs typeface="+mn-cs"/>
      </a:defRPr>
    </a:lvl1pPr>
    <a:lvl2pPr marL="1219047" algn="l" defTabSz="1219047" rtl="0" eaLnBrk="1" latinLnBrk="0" hangingPunct="1">
      <a:defRPr sz="3200" b="0" i="0" kern="1200">
        <a:solidFill>
          <a:schemeClr val="tx1"/>
        </a:solidFill>
        <a:latin typeface="Archivo Regular" charset="0"/>
        <a:ea typeface="+mn-ea"/>
        <a:cs typeface="+mn-cs"/>
      </a:defRPr>
    </a:lvl2pPr>
    <a:lvl3pPr marL="2438092" algn="l" defTabSz="1219047" rtl="0" eaLnBrk="1" latinLnBrk="0" hangingPunct="1">
      <a:defRPr sz="3200" b="0" i="0" kern="1200">
        <a:solidFill>
          <a:schemeClr val="tx1"/>
        </a:solidFill>
        <a:latin typeface="Archivo Regular" charset="0"/>
        <a:ea typeface="+mn-ea"/>
        <a:cs typeface="+mn-cs"/>
      </a:defRPr>
    </a:lvl3pPr>
    <a:lvl4pPr marL="3657139" algn="l" defTabSz="1219047" rtl="0" eaLnBrk="1" latinLnBrk="0" hangingPunct="1">
      <a:defRPr sz="3200" b="0" i="0" kern="1200">
        <a:solidFill>
          <a:schemeClr val="tx1"/>
        </a:solidFill>
        <a:latin typeface="Archivo Regular" charset="0"/>
        <a:ea typeface="+mn-ea"/>
        <a:cs typeface="+mn-cs"/>
      </a:defRPr>
    </a:lvl4pPr>
    <a:lvl5pPr marL="4876186" algn="l" defTabSz="1219047" rtl="0" eaLnBrk="1" latinLnBrk="0" hangingPunct="1">
      <a:defRPr sz="3200" b="0" i="0" kern="1200">
        <a:solidFill>
          <a:schemeClr val="tx1"/>
        </a:solidFill>
        <a:latin typeface="Archivo Regular" charset="0"/>
        <a:ea typeface="+mn-ea"/>
        <a:cs typeface="+mn-cs"/>
      </a:defRPr>
    </a:lvl5pPr>
    <a:lvl6pPr marL="6095230" algn="l" defTabSz="121904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14277" algn="l" defTabSz="121904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33324" algn="l" defTabSz="121904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52371" algn="l" defTabSz="121904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 Gold Ang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2" r="9291" b="1455"/>
          <a:stretch/>
        </p:blipFill>
        <p:spPr>
          <a:xfrm flipH="1">
            <a:off x="794" y="794"/>
            <a:ext cx="14135100" cy="1371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13674330" y="5995517"/>
            <a:ext cx="10369152" cy="1346522"/>
          </a:xfrm>
        </p:spPr>
        <p:txBody>
          <a:bodyPr anchor="b" anchorCtr="0"/>
          <a:lstStyle>
            <a:lvl1pPr>
              <a:defRPr sz="9600" b="1" i="0" cap="all" normalizeH="0" baseline="0"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3674330" y="7925594"/>
            <a:ext cx="10369152" cy="1800200"/>
          </a:xfrm>
          <a:prstGeom prst="rect">
            <a:avLst/>
          </a:prstGeom>
        </p:spPr>
        <p:txBody>
          <a:bodyPr/>
          <a:lstStyle>
            <a:lvl1pPr>
              <a:defRPr sz="5400" b="1" i="0" cap="all" baseline="0">
                <a:solidFill>
                  <a:srgbClr val="8195A4"/>
                </a:solidFill>
                <a:latin typeface="Yanone Kaffeesatz ExtraLight" panose="00000300000000000000" pitchFamily="2" charset="0"/>
                <a:ea typeface="Yanone Kaffeesatz ExtraLight" panose="00000300000000000000" pitchFamily="2" charset="0"/>
                <a:cs typeface="Yanone Kaffeesatz ExtraLight" panose="00000300000000000000" pitchFamily="2" charset="0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584325" y="8206499"/>
            <a:ext cx="8915797" cy="1471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smtClean="0">
                <a:solidFill>
                  <a:srgbClr val="FFFFFF"/>
                </a:solidFill>
                <a:latin typeface="Trajan Pro" panose="02020502050506020301" pitchFamily="18" charset="0"/>
              </a:rPr>
              <a:t>MCLA</a:t>
            </a:r>
            <a:endParaRPr lang="en-US" sz="19900" dirty="0">
              <a:solidFill>
                <a:srgbClr val="FFFFFF"/>
              </a:solidFill>
              <a:latin typeface="Trajan Pro" panose="02020502050506020301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355923" y="10794073"/>
            <a:ext cx="937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85CA"/>
                </a:solidFill>
                <a:latin typeface="Yanone Kaffeesatz" panose="00000500000000000000" pitchFamily="2" charset="0"/>
              </a:rPr>
              <a:t>MASSACHUSETTS COLLEGE OF LIBERAL</a:t>
            </a:r>
            <a:r>
              <a:rPr lang="en-US" sz="5400" baseline="0" dirty="0" smtClean="0">
                <a:solidFill>
                  <a:srgbClr val="0085CA"/>
                </a:solidFill>
                <a:latin typeface="Yanone Kaffeesatz" panose="00000500000000000000" pitchFamily="2" charset="0"/>
              </a:rPr>
              <a:t> ARTS</a:t>
            </a:r>
            <a:endParaRPr lang="en-US" sz="5400" dirty="0">
              <a:solidFill>
                <a:srgbClr val="0085CA"/>
              </a:solidFill>
              <a:latin typeface="Yanone Kaffeesatz" panose="00000500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99"/>
          <a:stretch/>
        </p:blipFill>
        <p:spPr>
          <a:xfrm>
            <a:off x="794" y="-279463"/>
            <a:ext cx="8057755" cy="11996866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13674330" y="7622296"/>
            <a:ext cx="10369152" cy="0"/>
          </a:xfrm>
          <a:prstGeom prst="line">
            <a:avLst/>
          </a:prstGeom>
          <a:ln>
            <a:solidFill>
              <a:srgbClr val="E3E9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711825" y="5715794"/>
            <a:ext cx="17066145" cy="5568191"/>
          </a:xfrm>
        </p:spPr>
        <p:txBody>
          <a:bodyPr numCol="3" spcCol="914400"/>
          <a:lstStyle>
            <a:lvl1pPr marL="0" marR="0" indent="0" algn="l" defTabSz="2438462" rtl="0" eaLnBrk="1" fontAlgn="auto" latinLnBrk="0" hangingPunct="1">
              <a:lnSpc>
                <a:spcPts val="4300"/>
              </a:lnSpc>
              <a:spcBef>
                <a:spcPts val="0"/>
              </a:spcBef>
              <a:spcAft>
                <a:spcPts val="25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800" b="0" i="0" baseline="0" smtClean="0"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modiae</a:t>
            </a:r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vitem</a:t>
            </a:r>
            <a:r>
              <a:rPr lang="en-US" dirty="0"/>
              <a:t>.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modiae</a:t>
            </a:r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vitem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modiae</a:t>
            </a:r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vitem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.</a:t>
            </a:r>
            <a:endParaRPr lang="en-US" dirty="0">
              <a:effectLst/>
              <a:latin typeface="Helvetica" charset="0"/>
            </a:endParaRPr>
          </a:p>
          <a:p>
            <a:endParaRPr lang="en-US" dirty="0">
              <a:effectLst/>
              <a:latin typeface="Helvetica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292454" y="2521471"/>
            <a:ext cx="21032788" cy="1218282"/>
          </a:xfrm>
        </p:spPr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318989" y="3906466"/>
            <a:ext cx="15554325" cy="83099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5400" b="1" cap="all" baseline="0">
                <a:solidFill>
                  <a:srgbClr val="8195A4"/>
                </a:solidFill>
                <a:latin typeface="Yanone Kaffeesatz ExtraLight" panose="00000300000000000000" pitchFamily="2" charset="0"/>
              </a:defRPr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1825" y="11506994"/>
            <a:ext cx="6933406" cy="679673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en-US" dirty="0"/>
              <a:t>Click to add bulleted list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215231" y="3831060"/>
            <a:ext cx="21110011" cy="75406"/>
          </a:xfrm>
          <a:prstGeom prst="line">
            <a:avLst/>
          </a:prstGeom>
          <a:ln>
            <a:solidFill>
              <a:srgbClr val="E3E9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Grid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 flipH="1">
            <a:off x="11250829" y="794"/>
            <a:ext cx="6564449" cy="6858794"/>
          </a:xfrm>
          <a:prstGeom prst="rect">
            <a:avLst/>
          </a:prstGeom>
          <a:solidFill>
            <a:srgbClr val="88DB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0" i="0" dirty="0">
              <a:latin typeface="Archivo Regular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 flipH="1">
            <a:off x="17821142" y="6859588"/>
            <a:ext cx="6564449" cy="6858794"/>
          </a:xfrm>
          <a:prstGeom prst="rect">
            <a:avLst/>
          </a:prstGeom>
          <a:solidFill>
            <a:srgbClr val="E3E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0" i="0" dirty="0">
              <a:latin typeface="Archivo Regular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 flipH="1">
            <a:off x="11256690" y="6858794"/>
            <a:ext cx="6564449" cy="6858794"/>
          </a:xfrm>
          <a:prstGeom prst="rect">
            <a:avLst/>
          </a:prstGeom>
          <a:solidFill>
            <a:srgbClr val="008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0" i="0" dirty="0">
              <a:latin typeface="Archivo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2454" y="2521471"/>
            <a:ext cx="8812108" cy="2462213"/>
          </a:xfrm>
        </p:spPr>
        <p:txBody>
          <a:bodyPr/>
          <a:lstStyle>
            <a:lvl1pPr>
              <a:defRPr sz="8000" b="1">
                <a:solidFill>
                  <a:srgbClr val="002B49"/>
                </a:solidFill>
              </a:defRPr>
            </a:lvl1pPr>
          </a:lstStyle>
          <a:p>
            <a:r>
              <a:rPr lang="en-US" dirty="0"/>
              <a:t>CLICK TO ADD HEADLINE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2455" y="5411004"/>
            <a:ext cx="7948011" cy="3398366"/>
          </a:xfrm>
        </p:spPr>
        <p:txBody>
          <a:bodyPr/>
          <a:lstStyle>
            <a:lvl1pPr marL="0" indent="0">
              <a:buNone/>
              <a:defRPr lang="en-US" sz="3300" b="0" i="0" smtClean="0"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</a:t>
            </a:r>
            <a:r>
              <a:rPr lang="en-US" dirty="0"/>
              <a:t>.</a:t>
            </a:r>
            <a:endParaRPr lang="en-US" dirty="0">
              <a:effectLst/>
              <a:latin typeface="Helvetica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2120786" y="7789861"/>
            <a:ext cx="4824536" cy="3308598"/>
          </a:xfrm>
        </p:spPr>
        <p:txBody>
          <a:bodyPr numCol="1" spcCol="914400"/>
          <a:lstStyle>
            <a:lvl1pPr marL="0" indent="0">
              <a:lnSpc>
                <a:spcPts val="4300"/>
              </a:lnSpc>
              <a:buNone/>
              <a:defRPr lang="en-US" sz="2500" b="0" i="0" smtClean="0"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modiae</a:t>
            </a:r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vitem</a:t>
            </a:r>
            <a:r>
              <a:rPr lang="en-US" dirty="0"/>
              <a:t>.</a:t>
            </a:r>
            <a:endParaRPr lang="en-US" dirty="0">
              <a:effectLst/>
              <a:latin typeface="Helvetica" charset="0"/>
            </a:endParaRP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8757243" y="7789861"/>
            <a:ext cx="4824536" cy="3308598"/>
          </a:xfrm>
        </p:spPr>
        <p:txBody>
          <a:bodyPr numCol="1" spcCol="914400"/>
          <a:lstStyle>
            <a:lvl1pPr marL="0" indent="0">
              <a:lnSpc>
                <a:spcPts val="4300"/>
              </a:lnSpc>
              <a:buNone/>
              <a:defRPr lang="en-US" sz="2500" b="0" i="0" smtClean="0"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modiae</a:t>
            </a:r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vitem</a:t>
            </a:r>
            <a:r>
              <a:rPr lang="en-US" dirty="0"/>
              <a:t>.</a:t>
            </a:r>
            <a:endParaRPr lang="en-US" dirty="0">
              <a:effectLst/>
              <a:latin typeface="Helvetica" charset="0"/>
            </a:endParaRP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12120786" y="947949"/>
            <a:ext cx="4824536" cy="3308598"/>
          </a:xfrm>
          <a:noFill/>
        </p:spPr>
        <p:txBody>
          <a:bodyPr numCol="1" spcCol="914400"/>
          <a:lstStyle>
            <a:lvl1pPr marL="0" indent="0">
              <a:lnSpc>
                <a:spcPts val="4300"/>
              </a:lnSpc>
              <a:buNone/>
              <a:defRPr lang="en-US" sz="2500" b="0" i="0" smtClean="0">
                <a:solidFill>
                  <a:schemeClr val="bg1"/>
                </a:solidFill>
                <a:effectLst/>
                <a:latin typeface="Yanone Kaffeesatz" panose="000005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modiae</a:t>
            </a:r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vitem</a:t>
            </a:r>
            <a:r>
              <a:rPr lang="en-US" dirty="0"/>
              <a:t>.</a:t>
            </a:r>
            <a:endParaRPr lang="en-US" dirty="0">
              <a:effectLst/>
              <a:latin typeface="Helvetica" charset="0"/>
            </a:endParaRP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18757243" y="947949"/>
            <a:ext cx="4824536" cy="3308598"/>
          </a:xfrm>
        </p:spPr>
        <p:txBody>
          <a:bodyPr numCol="1" spcCol="914400"/>
          <a:lstStyle>
            <a:lvl1pPr marL="0" indent="0">
              <a:lnSpc>
                <a:spcPts val="4300"/>
              </a:lnSpc>
              <a:buNone/>
              <a:defRPr lang="en-US" sz="2500" b="0" i="0" smtClean="0">
                <a:solidFill>
                  <a:srgbClr val="002B49"/>
                </a:solidFill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modiae</a:t>
            </a:r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vitem</a:t>
            </a:r>
            <a:r>
              <a:rPr lang="en-US" dirty="0"/>
              <a:t>.</a:t>
            </a:r>
            <a:endParaRPr lang="en-US" dirty="0">
              <a:effectLst/>
              <a:latin typeface="Helvetica" charset="0"/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1292454" y="10579898"/>
            <a:ext cx="6933406" cy="679673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en-US" dirty="0"/>
              <a:t>Click to add bulleted list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Grid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1419214" y="6996938"/>
            <a:ext cx="6268502" cy="5262457"/>
          </a:xfrm>
          <a:prstGeom prst="rect">
            <a:avLst/>
          </a:prstGeom>
        </p:spPr>
        <p:txBody>
          <a:bodyPr/>
          <a:lstStyle>
            <a:lvl1pPr>
              <a:defRPr lang="en-US" sz="2200" b="0" i="0" baseline="0" dirty="0">
                <a:solidFill>
                  <a:schemeClr val="tx2"/>
                </a:solidFill>
                <a:latin typeface="Archivo Regular" charset="0"/>
                <a:ea typeface="Archivo Regular" charset="0"/>
                <a:cs typeface="Archivo Regular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0800000" flipH="1">
            <a:off x="0" y="6858794"/>
            <a:ext cx="12192794" cy="6858794"/>
          </a:xfrm>
          <a:prstGeom prst="rect">
            <a:avLst/>
          </a:prstGeom>
          <a:solidFill>
            <a:srgbClr val="002B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0" i="0" dirty="0">
              <a:latin typeface="Archivo Regular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 rot="10800000" flipH="1">
            <a:off x="12192794" y="6858794"/>
            <a:ext cx="12192794" cy="6858794"/>
          </a:xfrm>
          <a:prstGeom prst="rect">
            <a:avLst/>
          </a:prstGeom>
          <a:solidFill>
            <a:srgbClr val="E3E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0" i="0" dirty="0">
              <a:latin typeface="Archivo Regular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 rot="10800000" flipH="1">
            <a:off x="12192794" y="0"/>
            <a:ext cx="12192794" cy="6858794"/>
          </a:xfrm>
          <a:prstGeom prst="rect">
            <a:avLst/>
          </a:prstGeom>
          <a:solidFill>
            <a:srgbClr val="008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0" i="0" dirty="0">
              <a:latin typeface="Archivo Regular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419210" y="8154938"/>
            <a:ext cx="8829368" cy="2718693"/>
          </a:xfrm>
        </p:spPr>
        <p:txBody>
          <a:bodyPr/>
          <a:lstStyle>
            <a:lvl1pPr marL="0" indent="0">
              <a:buNone/>
              <a:defRPr lang="en-US" sz="3300" b="0" i="0" smtClean="0">
                <a:solidFill>
                  <a:schemeClr val="bg1"/>
                </a:solidFill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</a:t>
            </a:r>
            <a:r>
              <a:rPr lang="en-US" dirty="0"/>
              <a:t>.</a:t>
            </a:r>
            <a:endParaRPr lang="en-US" dirty="0">
              <a:effectLst/>
              <a:latin typeface="Helvetica" charset="0"/>
            </a:endParaRP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13776970" y="8154938"/>
            <a:ext cx="8829368" cy="2718693"/>
          </a:xfrm>
        </p:spPr>
        <p:txBody>
          <a:bodyPr/>
          <a:lstStyle>
            <a:lvl1pPr marL="0" indent="0">
              <a:buNone/>
              <a:defRPr lang="en-US" sz="3300" b="0" i="0" smtClean="0">
                <a:solidFill>
                  <a:srgbClr val="002B49"/>
                </a:solidFill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</a:t>
            </a:r>
            <a:r>
              <a:rPr lang="en-US" dirty="0"/>
              <a:t>.</a:t>
            </a:r>
            <a:endParaRPr lang="en-US" dirty="0">
              <a:effectLst/>
              <a:latin typeface="Helvetica" charset="0"/>
            </a:endParaRP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13776970" y="1386186"/>
            <a:ext cx="8829368" cy="2718693"/>
          </a:xfrm>
        </p:spPr>
        <p:txBody>
          <a:bodyPr/>
          <a:lstStyle>
            <a:lvl1pPr marL="0" indent="0">
              <a:buNone/>
              <a:defRPr lang="en-US" sz="3300" b="0" i="0" smtClean="0">
                <a:solidFill>
                  <a:schemeClr val="tx1"/>
                </a:solidFill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</a:t>
            </a:r>
            <a:r>
              <a:rPr lang="en-US" dirty="0"/>
              <a:t>.</a:t>
            </a:r>
            <a:endParaRPr lang="en-US" dirty="0">
              <a:effectLst/>
              <a:latin typeface="Helvetica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1319586" y="2521470"/>
            <a:ext cx="10180260" cy="2436564"/>
          </a:xfrm>
        </p:spPr>
        <p:txBody>
          <a:bodyPr/>
          <a:lstStyle>
            <a:lvl1pPr>
              <a:defRPr sz="8000"/>
            </a:lvl1pPr>
          </a:lstStyle>
          <a:p>
            <a:r>
              <a:rPr lang="en-US" dirty="0"/>
              <a:t>CLICK TO ADD HEADLINE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Grid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 rot="10800000">
            <a:off x="0" y="6858794"/>
            <a:ext cx="12192794" cy="6858794"/>
          </a:xfrm>
          <a:prstGeom prst="rect">
            <a:avLst/>
          </a:prstGeom>
          <a:solidFill>
            <a:srgbClr val="88DB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0" i="0" dirty="0">
              <a:latin typeface="Archivo Regular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 rot="10800000" flipH="1">
            <a:off x="12192794" y="0"/>
            <a:ext cx="12192794" cy="13717588"/>
          </a:xfrm>
          <a:prstGeom prst="rect">
            <a:avLst/>
          </a:prstGeom>
          <a:solidFill>
            <a:srgbClr val="002B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0" i="0" dirty="0">
              <a:latin typeface="Archivo Regular" charset="0"/>
            </a:endParaRP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419210" y="8154938"/>
            <a:ext cx="8829368" cy="2718693"/>
          </a:xfrm>
        </p:spPr>
        <p:txBody>
          <a:bodyPr/>
          <a:lstStyle>
            <a:lvl1pPr marL="0" indent="0">
              <a:buNone/>
              <a:defRPr lang="en-US" sz="3300" b="0" i="0" smtClean="0">
                <a:solidFill>
                  <a:schemeClr val="tx1"/>
                </a:solidFill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</a:t>
            </a:r>
            <a:r>
              <a:rPr lang="en-US" dirty="0"/>
              <a:t>.</a:t>
            </a:r>
            <a:endParaRPr lang="en-US" dirty="0">
              <a:effectLst/>
              <a:latin typeface="Helvetica" charset="0"/>
            </a:endParaRP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3876825" y="1992287"/>
            <a:ext cx="8829368" cy="7476406"/>
          </a:xfrm>
        </p:spPr>
        <p:txBody>
          <a:bodyPr/>
          <a:lstStyle>
            <a:lvl1pPr marL="0" marR="0" indent="0" algn="l" defTabSz="2438462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25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3300" b="0" i="0" smtClean="0">
                <a:solidFill>
                  <a:schemeClr val="bg1"/>
                </a:solidFill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</a:t>
            </a:r>
            <a:r>
              <a:rPr lang="en-US" dirty="0"/>
              <a:t>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</a:t>
            </a:r>
            <a:r>
              <a:rPr lang="en-US" dirty="0"/>
              <a:t>.</a:t>
            </a:r>
            <a:r>
              <a:rPr lang="en-US" dirty="0">
                <a:effectLst/>
                <a:latin typeface="Helvetica" charset="0"/>
              </a:rPr>
              <a:t>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.</a:t>
            </a:r>
            <a:endParaRPr lang="en-US" dirty="0">
              <a:effectLst/>
              <a:latin typeface="Helvetica" charset="0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>
          <a:xfrm>
            <a:off x="1319586" y="2521470"/>
            <a:ext cx="10180260" cy="2436564"/>
          </a:xfrm>
        </p:spPr>
        <p:txBody>
          <a:bodyPr/>
          <a:lstStyle>
            <a:lvl1pPr>
              <a:defRPr sz="8000"/>
            </a:lvl1pPr>
          </a:lstStyle>
          <a:p>
            <a:r>
              <a:rPr lang="en-US" dirty="0"/>
              <a:t>CLICK TO ADD HEADLINE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 Fu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/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24385588" cy="13717588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lnSpc>
                <a:spcPts val="2500"/>
              </a:lnSpc>
              <a:spcBef>
                <a:spcPts val="0"/>
              </a:spcBef>
              <a:buNone/>
              <a:defRPr sz="180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 dirty="0"/>
              <a:t>Click icon to 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33" name="Title 32"/>
          <p:cNvSpPr>
            <a:spLocks noGrp="1"/>
          </p:cNvSpPr>
          <p:nvPr>
            <p:ph type="title" hasCustomPrompt="1"/>
          </p:nvPr>
        </p:nvSpPr>
        <p:spPr>
          <a:xfrm>
            <a:off x="0" y="7650882"/>
            <a:ext cx="24385588" cy="1800493"/>
          </a:xfrm>
        </p:spPr>
        <p:txBody>
          <a:bodyPr anchor="b" anchorCtr="0"/>
          <a:lstStyle>
            <a:lvl1pPr algn="ctr">
              <a:defRPr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1" hasCustomPrompt="1"/>
          </p:nvPr>
        </p:nvSpPr>
        <p:spPr>
          <a:xfrm>
            <a:off x="0" y="9434826"/>
            <a:ext cx="24385588" cy="1107996"/>
          </a:xfrm>
        </p:spPr>
        <p:txBody>
          <a:bodyPr wrap="square">
            <a:sp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Intro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 rot="660000">
            <a:off x="-1256206" y="-419358"/>
            <a:ext cx="3042063" cy="14056875"/>
          </a:xfrm>
          <a:custGeom>
            <a:avLst/>
            <a:gdLst>
              <a:gd name="connsiteX0" fmla="*/ 0 w 3042063"/>
              <a:gd name="connsiteY0" fmla="*/ 591318 h 14056875"/>
              <a:gd name="connsiteX1" fmla="*/ 3042063 w 3042063"/>
              <a:gd name="connsiteY1" fmla="*/ 0 h 14056875"/>
              <a:gd name="connsiteX2" fmla="*/ 3042063 w 3042063"/>
              <a:gd name="connsiteY2" fmla="*/ 13974336 h 14056875"/>
              <a:gd name="connsiteX3" fmla="*/ 2617439 w 3042063"/>
              <a:gd name="connsiteY3" fmla="*/ 14056875 h 14056875"/>
              <a:gd name="connsiteX4" fmla="*/ 0 w 3042063"/>
              <a:gd name="connsiteY4" fmla="*/ 591318 h 1405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2063" h="14056875">
                <a:moveTo>
                  <a:pt x="0" y="591318"/>
                </a:moveTo>
                <a:lnTo>
                  <a:pt x="3042063" y="0"/>
                </a:lnTo>
                <a:lnTo>
                  <a:pt x="3042063" y="13974336"/>
                </a:lnTo>
                <a:lnTo>
                  <a:pt x="2617439" y="14056875"/>
                </a:lnTo>
                <a:lnTo>
                  <a:pt x="0" y="591318"/>
                </a:lnTo>
                <a:close/>
              </a:path>
            </a:pathLst>
          </a:custGeom>
          <a:solidFill>
            <a:srgbClr val="002B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85CA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1" hasCustomPrompt="1"/>
          </p:nvPr>
        </p:nvSpPr>
        <p:spPr>
          <a:xfrm>
            <a:off x="4847978" y="6786786"/>
            <a:ext cx="14545616" cy="1107996"/>
          </a:xfrm>
        </p:spPr>
        <p:txBody>
          <a:bodyPr>
            <a:spAutoFit/>
          </a:bodyPr>
          <a:lstStyle>
            <a:lvl1pPr>
              <a:defRPr baseline="0">
                <a:solidFill>
                  <a:srgbClr val="E1E1E1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Intro Black">
    <p:bg>
      <p:bgPr>
        <a:solidFill>
          <a:srgbClr val="0085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 rot="660000">
            <a:off x="-1256206" y="-419358"/>
            <a:ext cx="3042063" cy="14056875"/>
          </a:xfrm>
          <a:custGeom>
            <a:avLst/>
            <a:gdLst>
              <a:gd name="connsiteX0" fmla="*/ 0 w 3042063"/>
              <a:gd name="connsiteY0" fmla="*/ 591318 h 14056875"/>
              <a:gd name="connsiteX1" fmla="*/ 3042063 w 3042063"/>
              <a:gd name="connsiteY1" fmla="*/ 0 h 14056875"/>
              <a:gd name="connsiteX2" fmla="*/ 3042063 w 3042063"/>
              <a:gd name="connsiteY2" fmla="*/ 13974336 h 14056875"/>
              <a:gd name="connsiteX3" fmla="*/ 2617439 w 3042063"/>
              <a:gd name="connsiteY3" fmla="*/ 14056875 h 14056875"/>
              <a:gd name="connsiteX4" fmla="*/ 0 w 3042063"/>
              <a:gd name="connsiteY4" fmla="*/ 591318 h 1405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2063" h="14056875">
                <a:moveTo>
                  <a:pt x="0" y="591318"/>
                </a:moveTo>
                <a:lnTo>
                  <a:pt x="3042063" y="0"/>
                </a:lnTo>
                <a:lnTo>
                  <a:pt x="3042063" y="13974336"/>
                </a:lnTo>
                <a:lnTo>
                  <a:pt x="2617439" y="14056875"/>
                </a:lnTo>
                <a:lnTo>
                  <a:pt x="0" y="591318"/>
                </a:lnTo>
                <a:close/>
              </a:path>
            </a:pathLst>
          </a:custGeom>
          <a:solidFill>
            <a:srgbClr val="002B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847978" y="5002842"/>
            <a:ext cx="18218024" cy="180049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0" name="Text Placeholder 39"/>
          <p:cNvSpPr>
            <a:spLocks noGrp="1"/>
          </p:cNvSpPr>
          <p:nvPr>
            <p:ph type="body" sz="quarter" idx="21" hasCustomPrompt="1"/>
          </p:nvPr>
        </p:nvSpPr>
        <p:spPr>
          <a:xfrm>
            <a:off x="4847978" y="6786786"/>
            <a:ext cx="14545616" cy="1107996"/>
          </a:xfrm>
        </p:spPr>
        <p:txBody>
          <a:bodyPr>
            <a:sp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9280982" y="0"/>
            <a:ext cx="5104606" cy="1778694"/>
          </a:xfrm>
          <a:prstGeom prst="rect">
            <a:avLst/>
          </a:prstGeom>
          <a:solidFill>
            <a:srgbClr val="002B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9280982" y="104517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FFFFFF"/>
                </a:solidFill>
                <a:latin typeface="Trajan Pro" panose="02020502050506020301" pitchFamily="18" charset="0"/>
              </a:rPr>
              <a:t>MCLA</a:t>
            </a:r>
            <a:endParaRPr lang="en-US" sz="9600" dirty="0">
              <a:solidFill>
                <a:srgbClr val="FFFFFF"/>
              </a:solidFill>
              <a:latin typeface="Trajan Pro" panose="02020502050506020301" pitchFamily="18" charset="0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0" y="0"/>
            <a:ext cx="13716000" cy="13716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 Regular"/>
                <a:ea typeface="Franklin Gothic Book Regular"/>
                <a:cs typeface="Franklin Gothic Book Regular"/>
              </a:defRPr>
            </a:lvl1pPr>
          </a:lstStyle>
          <a:p>
            <a:r>
              <a:rPr lang="en-US" dirty="0"/>
              <a:t>Click icon to add photo. Or, drag a photo on to this box.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952490" y="3276547"/>
            <a:ext cx="8136904" cy="2049792"/>
          </a:xfrm>
        </p:spPr>
        <p:txBody>
          <a:bodyPr/>
          <a:lstStyle/>
          <a:p>
            <a:r>
              <a:rPr lang="en-US" dirty="0"/>
              <a:t>Click to edit Headline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4982341" y="6463061"/>
            <a:ext cx="8137525" cy="2585323"/>
          </a:xfrm>
        </p:spPr>
        <p:txBody>
          <a:bodyPr/>
          <a:lstStyle>
            <a:lvl1pPr marL="0" indent="0">
              <a:buNone/>
              <a:defRPr baseline="0">
                <a:latin typeface="Yanone Kaffeesatz" panose="00000500000000000000" pitchFamily="2" charset="0"/>
              </a:defRPr>
            </a:lvl1pPr>
          </a:lstStyle>
          <a:p>
            <a:pPr lvl="0"/>
            <a:r>
              <a:rPr lang="en-US" dirty="0"/>
              <a:t>Click to add text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modiae</a:t>
            </a:r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vitem</a:t>
            </a:r>
            <a:r>
              <a:rPr lang="en-US" dirty="0"/>
              <a:t>.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4952490" y="5410994"/>
            <a:ext cx="8197229" cy="67710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400" b="1" cap="all" baseline="0">
                <a:solidFill>
                  <a:srgbClr val="0085CA"/>
                </a:solidFill>
                <a:latin typeface="Yanone Kaffeesatz ExtraLight" panose="00000300000000000000" pitchFamily="2" charset="0"/>
              </a:defRPr>
            </a:lvl1pPr>
          </a:lstStyle>
          <a:p>
            <a:pPr lvl="0"/>
            <a:r>
              <a:rPr lang="en-US" dirty="0"/>
              <a:t>CLICK TO SUBHEAD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4983135" y="10882058"/>
            <a:ext cx="6933406" cy="646331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>
                <a:latin typeface="Yanone Kaffeesatz" panose="00000500000000000000" pitchFamily="2" charset="0"/>
              </a:defRPr>
            </a:lvl1pPr>
          </a:lstStyle>
          <a:p>
            <a:pPr lvl="0"/>
            <a:r>
              <a:rPr lang="en-US" dirty="0"/>
              <a:t>Click to add bulleted list</a:t>
            </a:r>
          </a:p>
        </p:txBody>
      </p:sp>
    </p:spTree>
    <p:extLst>
      <p:ext uri="{BB962C8B-B14F-4D97-AF65-F5344CB8AC3E}">
        <p14:creationId xmlns:p14="http://schemas.microsoft.com/office/powerpoint/2010/main" val="183801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Grid Lar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0" y="0"/>
            <a:ext cx="6858000" cy="6858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 Regular"/>
                <a:ea typeface="Franklin Gothic Book Regular"/>
                <a:cs typeface="Franklin Gothic Book Regular"/>
              </a:defRPr>
            </a:lvl1pPr>
          </a:lstStyle>
          <a:p>
            <a:r>
              <a:rPr lang="en-US" dirty="0"/>
              <a:t>Click icon to 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9" name="Picture Placeholder 5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0" y="6858000"/>
            <a:ext cx="6858000" cy="6858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 Regular"/>
                <a:ea typeface="Franklin Gothic Book Regular"/>
                <a:cs typeface="Franklin Gothic Book Regular"/>
              </a:defRPr>
            </a:lvl1pPr>
          </a:lstStyle>
          <a:p>
            <a:r>
              <a:rPr lang="en-US" dirty="0"/>
              <a:t>Click icon to 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10" name="Picture Placeholder 5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858000" y="0"/>
            <a:ext cx="6858000" cy="6858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 Regular"/>
                <a:ea typeface="Franklin Gothic Book Regular"/>
                <a:cs typeface="Franklin Gothic Book Regular"/>
              </a:defRPr>
            </a:lvl1pPr>
          </a:lstStyle>
          <a:p>
            <a:r>
              <a:rPr lang="en-US" dirty="0"/>
              <a:t>Click icon to 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11" name="Picture Placeholder 5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6858000" y="6858000"/>
            <a:ext cx="6858000" cy="6858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 Regular"/>
                <a:ea typeface="Franklin Gothic Book Regular"/>
                <a:cs typeface="Franklin Gothic Book Regular"/>
              </a:defRPr>
            </a:lvl1pPr>
          </a:lstStyle>
          <a:p>
            <a:r>
              <a:rPr lang="en-US" dirty="0"/>
              <a:t>Click icon to 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935994" y="3276547"/>
            <a:ext cx="8136904" cy="2049792"/>
          </a:xfrm>
        </p:spPr>
        <p:txBody>
          <a:bodyPr/>
          <a:lstStyle/>
          <a:p>
            <a:r>
              <a:rPr lang="en-US" dirty="0"/>
              <a:t>Click to edit Headline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4982341" y="6463061"/>
            <a:ext cx="8137525" cy="379956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add text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modiae</a:t>
            </a:r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vitem</a:t>
            </a:r>
            <a:r>
              <a:rPr lang="en-US" dirty="0"/>
              <a:t>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4952490" y="5410994"/>
            <a:ext cx="8197229" cy="67710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400" b="1" cap="all" baseline="0">
                <a:solidFill>
                  <a:srgbClr val="0085CA"/>
                </a:solidFill>
                <a:latin typeface="Yanone Kaffeesatz ExtraLight" panose="00000300000000000000" pitchFamily="2" charset="0"/>
              </a:defRPr>
            </a:lvl1pPr>
          </a:lstStyle>
          <a:p>
            <a:pPr lvl="0"/>
            <a:r>
              <a:rPr lang="en-US" dirty="0"/>
              <a:t>CLICK TO SUBHEAD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4982341" y="10897394"/>
            <a:ext cx="6933406" cy="646331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en-US" dirty="0"/>
              <a:t>Click to add bulleted list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Grid With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14" name="Picture Placeholder 5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572000" y="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15" name="Picture Placeholder 5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9144000" y="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16" name="Picture Placeholder 5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0" y="4572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17" name="Picture Placeholder 5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572000" y="4572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18" name="Picture Placeholder 5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9144000" y="4572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19" name="Picture Placeholder 5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0" y="9144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 dirty="0"/>
              <a:t>Click icon to 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20" name="Picture Placeholder 5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4572000" y="9144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21" name="Picture Placeholder 5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9144000" y="9144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i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952490" y="4301443"/>
            <a:ext cx="8136904" cy="1024896"/>
          </a:xfrm>
        </p:spPr>
        <p:txBody>
          <a:bodyPr/>
          <a:lstStyle>
            <a:lvl1pPr>
              <a:defRPr b="1" baseline="0"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14982341" y="6463061"/>
            <a:ext cx="8137525" cy="379956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add text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modiae</a:t>
            </a:r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vitem</a:t>
            </a:r>
            <a:r>
              <a:rPr lang="en-US" dirty="0"/>
              <a:t>.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14952490" y="5410994"/>
            <a:ext cx="8197229" cy="67710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400" b="1" cap="all" baseline="0">
                <a:solidFill>
                  <a:srgbClr val="0085CA"/>
                </a:solidFill>
                <a:latin typeface="Yanone Kaffeesatz ExtraLight" panose="00000300000000000000" pitchFamily="2" charset="0"/>
              </a:defRPr>
            </a:lvl1pPr>
          </a:lstStyle>
          <a:p>
            <a:pPr lvl="0"/>
            <a:r>
              <a:rPr lang="en-US" dirty="0"/>
              <a:t>CLICK TO SUBHEAD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14982341" y="10844335"/>
            <a:ext cx="6933406" cy="646331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en-US" dirty="0"/>
              <a:t>Click to add bulleted list</a:t>
            </a:r>
          </a:p>
        </p:txBody>
      </p:sp>
    </p:spTree>
    <p:extLst>
      <p:ext uri="{BB962C8B-B14F-4D97-AF65-F5344CB8AC3E}">
        <p14:creationId xmlns:p14="http://schemas.microsoft.com/office/powerpoint/2010/main" val="171658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 Black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48" r="18176" b="798"/>
          <a:stretch/>
        </p:blipFill>
        <p:spPr>
          <a:xfrm flipH="1">
            <a:off x="794" y="-75406"/>
            <a:ext cx="13716000" cy="138684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13716794" y="4605156"/>
            <a:ext cx="10210800" cy="2693045"/>
          </a:xfrm>
        </p:spPr>
        <p:txBody>
          <a:bodyPr anchor="b" anchorCtr="0"/>
          <a:lstStyle>
            <a:lvl1pPr>
              <a:defRPr b="1" cap="all" baseline="0">
                <a:solidFill>
                  <a:srgbClr val="002B49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794" y="7808780"/>
            <a:ext cx="10303991" cy="1800200"/>
          </a:xfrm>
          <a:prstGeom prst="rect">
            <a:avLst/>
          </a:prstGeom>
        </p:spPr>
        <p:txBody>
          <a:bodyPr/>
          <a:lstStyle>
            <a:lvl1pPr>
              <a:defRPr sz="5400" b="1" i="0" cap="all" baseline="0">
                <a:solidFill>
                  <a:srgbClr val="8195A4"/>
                </a:solidFill>
                <a:latin typeface="Yanone Kaffeesatz ExtraLight" panose="00000300000000000000" pitchFamily="2" charset="0"/>
                <a:ea typeface="Yanone Kaffeesatz ExtraLight" panose="00000300000000000000" pitchFamily="2" charset="0"/>
                <a:cs typeface="Yanone Kaffeesatz ExtraLight" panose="00000300000000000000" pitchFamily="2" charset="0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418055" y="8137285"/>
            <a:ext cx="8915797" cy="1471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smtClean="0">
                <a:solidFill>
                  <a:srgbClr val="FFFFFF"/>
                </a:solidFill>
                <a:latin typeface="Trajan Pro" panose="02020502050506020301" pitchFamily="18" charset="0"/>
              </a:rPr>
              <a:t>MCLA</a:t>
            </a:r>
            <a:endParaRPr lang="en-US" sz="19900" dirty="0">
              <a:solidFill>
                <a:srgbClr val="FFFFFF"/>
              </a:solidFill>
              <a:latin typeface="Trajan Pro" panose="02020502050506020301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394224" y="10656558"/>
            <a:ext cx="94904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B49"/>
                </a:solidFill>
                <a:latin typeface="Yanone Kaffeesatz" panose="00000500000000000000" pitchFamily="2" charset="0"/>
              </a:rPr>
              <a:t>MASSACHUSETTS COLLEGE OF LIBERAL</a:t>
            </a:r>
            <a:r>
              <a:rPr lang="en-US" sz="5400" baseline="0" dirty="0" smtClean="0">
                <a:solidFill>
                  <a:srgbClr val="002B49"/>
                </a:solidFill>
                <a:latin typeface="Yanone Kaffeesatz" panose="00000500000000000000" pitchFamily="2" charset="0"/>
              </a:rPr>
              <a:t> ARTS</a:t>
            </a:r>
            <a:endParaRPr lang="en-US" sz="5400" dirty="0">
              <a:solidFill>
                <a:srgbClr val="002B49"/>
              </a:solidFill>
              <a:latin typeface="Yanone Kaffeesatz" panose="00000500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99"/>
          <a:stretch/>
        </p:blipFill>
        <p:spPr>
          <a:xfrm>
            <a:off x="794" y="-279463"/>
            <a:ext cx="8057755" cy="11996866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13710842" y="7544594"/>
            <a:ext cx="10369152" cy="0"/>
          </a:xfrm>
          <a:prstGeom prst="line">
            <a:avLst/>
          </a:prstGeom>
          <a:ln>
            <a:solidFill>
              <a:srgbClr val="002B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hoto Gri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43522" y="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 dirty="0"/>
              <a:t>Click icon to 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35" name="Picture Placeholder 5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5315522" y="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36" name="Picture Placeholder 5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9887522" y="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37" name="Picture Placehold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14459522" y="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38" name="Picture Placeholder 5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9031522" y="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39" name="Picture Placeholder 5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743522" y="4572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40" name="Picture Placeholder 5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315522" y="4572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41" name="Picture Placeholder 5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9887522" y="4572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42" name="Picture Placeholder 5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14459522" y="4572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43" name="Picture Placeholder 5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19031522" y="4572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44" name="Picture Placeholder 5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743522" y="9144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 dirty="0"/>
              <a:t>Click icon to 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45" name="Picture Placeholder 5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5315522" y="9144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46" name="Picture Placeholder 5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9887522" y="9144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47" name="Picture Placeholder 5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14459522" y="9144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  <p:sp>
        <p:nvSpPr>
          <p:cNvPr id="48" name="Picture Placeholder 5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19031522" y="9144000"/>
            <a:ext cx="4572000" cy="4572000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18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/>
              <a:t>Click icon to </a:t>
            </a:r>
            <a:r>
              <a:rPr lang="en-US" dirty="0"/>
              <a:t>add photo.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</p:spTree>
    <p:extLst>
      <p:ext uri="{BB962C8B-B14F-4D97-AF65-F5344CB8AC3E}">
        <p14:creationId xmlns:p14="http://schemas.microsoft.com/office/powerpoint/2010/main" val="55829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/>
          <p:cNvSpPr>
            <a:spLocks noGrp="1"/>
          </p:cNvSpPr>
          <p:nvPr>
            <p:ph type="pic" sz="quarter" idx="22" hasCustomPrompt="1"/>
          </p:nvPr>
        </p:nvSpPr>
        <p:spPr>
          <a:xfrm>
            <a:off x="0" y="0"/>
            <a:ext cx="24385588" cy="13717588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tIns="1005840">
            <a:normAutofit/>
          </a:bodyPr>
          <a:lstStyle>
            <a:lvl1pPr marL="0" indent="0" algn="ctr">
              <a:buNone/>
              <a:defRPr sz="3200" b="0" baseline="0"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r>
              <a:rPr lang="en-US" dirty="0"/>
              <a:t>Click icon to add photo. Or, drag your photo on to this box. </a:t>
            </a:r>
            <a:br>
              <a:rPr lang="en-US" dirty="0"/>
            </a:br>
            <a:r>
              <a:rPr lang="en-US" dirty="0"/>
              <a:t>To change photo, delete it and a new placeholder will appear.</a:t>
            </a:r>
          </a:p>
        </p:txBody>
      </p:sp>
    </p:spTree>
    <p:extLst>
      <p:ext uri="{BB962C8B-B14F-4D97-AF65-F5344CB8AC3E}">
        <p14:creationId xmlns:p14="http://schemas.microsoft.com/office/powerpoint/2010/main" val="35560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0" y="0"/>
            <a:ext cx="24385588" cy="13717588"/>
          </a:xfrm>
          <a:prstGeom prst="rect">
            <a:avLst/>
          </a:prstGeom>
          <a:pattFill prst="lgCheck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vert="horz" wrap="none" lIns="0" rIns="0" anchor="t" anchorCtr="0">
            <a:noAutofit/>
          </a:bodyPr>
          <a:lstStyle>
            <a:lvl1pPr marL="0" indent="0" algn="ctr">
              <a:buNone/>
              <a:defRPr sz="9600" b="0" baseline="0">
                <a:solidFill>
                  <a:schemeClr val="tx1"/>
                </a:solidFill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</a:lstStyle>
          <a:p>
            <a:pPr marL="914424" marR="0" lvl="0" indent="-914424" algn="l" defTabSz="243846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Icon to add Video</a:t>
            </a:r>
          </a:p>
        </p:txBody>
      </p:sp>
    </p:spTree>
    <p:extLst>
      <p:ext uri="{BB962C8B-B14F-4D97-AF65-F5344CB8AC3E}">
        <p14:creationId xmlns:p14="http://schemas.microsoft.com/office/powerpoint/2010/main" val="167388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0" y="9955138"/>
            <a:ext cx="24385588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algn="ctr" defTabSz="243846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634" algn="l"/>
              </a:tabLst>
              <a:defRPr sz="9600" b="1" i="0" cap="all" baseline="0">
                <a:solidFill>
                  <a:srgbClr val="002B49"/>
                </a:solidFill>
                <a:latin typeface="Yanone Kaffeesatz" panose="00000500000000000000" pitchFamily="2" charset="0"/>
                <a:ea typeface="Yanone Kaffeesatz" panose="00000500000000000000" pitchFamily="2" charset="0"/>
                <a:cs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</a:t>
            </a:r>
            <a:endParaRPr lang="ru-RU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7773194" y="3886994"/>
            <a:ext cx="891579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smtClean="0">
                <a:solidFill>
                  <a:srgbClr val="002B49"/>
                </a:solidFill>
                <a:latin typeface="Trajan Pro" panose="02020502050506020301" pitchFamily="18" charset="0"/>
              </a:rPr>
              <a:t>MCLA</a:t>
            </a:r>
            <a:endParaRPr lang="en-US" sz="19900" dirty="0">
              <a:solidFill>
                <a:srgbClr val="002B49"/>
              </a:solidFill>
              <a:latin typeface="Trajan Pro" panose="02020502050506020301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620794" y="6325394"/>
            <a:ext cx="9397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85CA"/>
                </a:solidFill>
                <a:latin typeface="Yanone Kaffeesatz" panose="00000500000000000000" pitchFamily="2" charset="0"/>
              </a:rPr>
              <a:t>MASSACHUSETTS COLLEGE OF LIBERAL</a:t>
            </a:r>
            <a:r>
              <a:rPr lang="en-US" sz="5400" baseline="0" dirty="0" smtClean="0">
                <a:solidFill>
                  <a:srgbClr val="0085CA"/>
                </a:solidFill>
                <a:latin typeface="Yanone Kaffeesatz" panose="00000500000000000000" pitchFamily="2" charset="0"/>
              </a:rPr>
              <a:t> ARTS</a:t>
            </a:r>
            <a:endParaRPr lang="en-US" sz="5400" dirty="0">
              <a:solidFill>
                <a:srgbClr val="0085CA"/>
              </a:solidFill>
              <a:latin typeface="Yanone Kaffeesatz" panose="00000500000000000000" pitchFamily="2" charset="0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791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 Pattern One">
    <p:bg>
      <p:bgPr>
        <a:solidFill>
          <a:srgbClr val="88DB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0680626" y="2034258"/>
            <a:ext cx="0" cy="9649072"/>
          </a:xfrm>
          <a:prstGeom prst="line">
            <a:avLst/>
          </a:prstGeom>
          <a:ln>
            <a:solidFill>
              <a:srgbClr val="E3E9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192794" y="4765076"/>
            <a:ext cx="10513168" cy="2693045"/>
          </a:xfrm>
        </p:spPr>
        <p:txBody>
          <a:bodyPr anchor="b" anchorCtr="0"/>
          <a:lstStyle>
            <a:lvl1pPr>
              <a:defRPr b="1" cap="all" baseline="0">
                <a:solidFill>
                  <a:srgbClr val="002B49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2192794" y="7746153"/>
            <a:ext cx="10513168" cy="904523"/>
          </a:xfrm>
          <a:prstGeom prst="rect">
            <a:avLst/>
          </a:prstGeom>
        </p:spPr>
        <p:txBody>
          <a:bodyPr/>
          <a:lstStyle>
            <a:lvl1pPr>
              <a:defRPr b="1" i="0" cap="all" baseline="0">
                <a:solidFill>
                  <a:schemeClr val="bg1"/>
                </a:solidFill>
                <a:latin typeface="Yanone Kaffeesatz ExtraLight" panose="00000300000000000000" pitchFamily="2" charset="0"/>
                <a:ea typeface="Yanone Kaffeesatz ExtraLight" panose="00000300000000000000" pitchFamily="2" charset="0"/>
                <a:cs typeface="Yanone Kaffeesatz ExtraLight" panose="00000300000000000000" pitchFamily="2" charset="0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73882" y="4765541"/>
            <a:ext cx="891579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smtClean="0">
                <a:solidFill>
                  <a:srgbClr val="002B49"/>
                </a:solidFill>
                <a:latin typeface="Trajan Pro" panose="02020502050506020301" pitchFamily="18" charset="0"/>
              </a:rPr>
              <a:t>MCLA</a:t>
            </a:r>
            <a:endParaRPr lang="en-US" sz="19900" dirty="0">
              <a:solidFill>
                <a:srgbClr val="002B49"/>
              </a:solidFill>
              <a:latin typeface="Trajan Pro" panose="02020502050506020301" pitchFamily="18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75645" y="7458121"/>
            <a:ext cx="9248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FF"/>
                </a:solidFill>
                <a:latin typeface="Yanone Kaffeesatz" panose="00000500000000000000" pitchFamily="2" charset="0"/>
              </a:rPr>
              <a:t>MASSACHUSETTS COLLEGE OF LIBERAL</a:t>
            </a:r>
            <a:r>
              <a:rPr lang="en-US" sz="5400" baseline="0" dirty="0" smtClean="0">
                <a:solidFill>
                  <a:srgbClr val="FFFFFF"/>
                </a:solidFill>
                <a:latin typeface="Yanone Kaffeesatz" panose="00000500000000000000" pitchFamily="2" charset="0"/>
              </a:rPr>
              <a:t> ARTS</a:t>
            </a:r>
            <a:endParaRPr lang="en-US" sz="5400" dirty="0">
              <a:solidFill>
                <a:srgbClr val="FFFFFF"/>
              </a:solidFill>
              <a:latin typeface="Yanone Kaffeesatz" panose="00000500000000000000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99"/>
          <a:stretch/>
        </p:blipFill>
        <p:spPr>
          <a:xfrm flipH="1">
            <a:off x="16290527" y="5684897"/>
            <a:ext cx="8057755" cy="1199686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5572" y="-3002443"/>
            <a:ext cx="11239500" cy="8688134"/>
          </a:xfrm>
          <a:prstGeom prst="rect">
            <a:avLst/>
          </a:prstGeom>
        </p:spPr>
      </p:pic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>
        <p:tmplLst>
          <p:tmpl lvl="1">
            <p:tnLst>
              <p:par>
                <p:cTn presetID="1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#ppt_w*1.125000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Effect transition="in" filter="wipe(left)">
                      <p:cBhvr>
                        <p:cTn dur="10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 Pattern Two">
    <p:bg>
      <p:bgPr>
        <a:solidFill>
          <a:srgbClr val="0085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683" y="7626022"/>
            <a:ext cx="24385588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algn="ctr" defTabSz="243846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634" algn="l"/>
              </a:tabLst>
              <a:defRPr sz="9600" b="1" i="0" cap="all" baseline="0">
                <a:solidFill>
                  <a:srgbClr val="002B49"/>
                </a:solidFill>
                <a:latin typeface="Yanone Kaffeesatz" panose="00000500000000000000" pitchFamily="2" charset="0"/>
                <a:ea typeface="Yanone Kaffeesatz" panose="00000500000000000000" pitchFamily="2" charset="0"/>
                <a:cs typeface="Yanone Kaffeesatz" panose="00000500000000000000" pitchFamily="2" charset="0"/>
              </a:defRPr>
            </a:lvl1pPr>
          </a:lstStyle>
          <a:p>
            <a:r>
              <a:rPr lang="en-US" dirty="0"/>
              <a:t>CLICK TO EDIT TITLE</a:t>
            </a:r>
            <a:endParaRPr lang="ru-RU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91445"/>
            <a:ext cx="24385588" cy="92589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6000" b="1" i="0" cap="all" baseline="0">
                <a:solidFill>
                  <a:schemeClr val="bg1"/>
                </a:solidFill>
                <a:latin typeface="Yanone Kaffeesatz ExtraLight" panose="00000300000000000000" pitchFamily="2" charset="0"/>
                <a:ea typeface="Yanone Kaffeesatz ExtraLight" panose="00000300000000000000" pitchFamily="2" charset="0"/>
                <a:cs typeface="Yanone Kaffeesatz ExtraLight" panose="00000300000000000000" pitchFamily="2" charset="0"/>
              </a:defRPr>
            </a:lvl1pPr>
            <a:lvl2pPr marL="1219229" indent="0" algn="ctr">
              <a:buNone/>
              <a:defRPr b="1" i="0">
                <a:latin typeface="Archivo" charset="0"/>
                <a:ea typeface="Archivo" charset="0"/>
                <a:cs typeface="Archivo" charset="0"/>
              </a:defRPr>
            </a:lvl2pPr>
            <a:lvl3pPr marL="2438461" indent="0" algn="ctr">
              <a:buNone/>
              <a:defRPr b="1" i="0">
                <a:latin typeface="Archivo" charset="0"/>
                <a:ea typeface="Archivo" charset="0"/>
                <a:cs typeface="Archivo" charset="0"/>
              </a:defRPr>
            </a:lvl3pPr>
            <a:lvl4pPr marL="3657692" indent="0" algn="ctr">
              <a:buNone/>
              <a:defRPr b="1" i="0">
                <a:latin typeface="Archivo" charset="0"/>
                <a:ea typeface="Archivo" charset="0"/>
                <a:cs typeface="Archivo" charset="0"/>
              </a:defRPr>
            </a:lvl4pPr>
            <a:lvl5pPr marL="4876922" indent="0" algn="ctr">
              <a:buNone/>
              <a:defRPr b="1" i="0">
                <a:latin typeface="Archivo" charset="0"/>
                <a:ea typeface="Archivo" charset="0"/>
                <a:cs typeface="Archivo" charset="0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820420" y="2925213"/>
            <a:ext cx="10788115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smtClean="0">
                <a:solidFill>
                  <a:srgbClr val="002B49"/>
                </a:solidFill>
                <a:latin typeface="Trajan Pro" panose="02020502050506020301" pitchFamily="18" charset="0"/>
              </a:rPr>
              <a:t>MCLA</a:t>
            </a:r>
            <a:endParaRPr lang="en-US" sz="19900" dirty="0">
              <a:solidFill>
                <a:srgbClr val="002B49"/>
              </a:solidFill>
              <a:latin typeface="Trajan Pro" panose="02020502050506020301" pitchFamily="18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819626" y="5596087"/>
            <a:ext cx="10746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FF"/>
                </a:solidFill>
                <a:latin typeface="Yanone Kaffeesatz" panose="00000500000000000000" pitchFamily="2" charset="0"/>
              </a:rPr>
              <a:t>MASSACHUSETTS COLLEGE OF LIBERAL</a:t>
            </a:r>
            <a:r>
              <a:rPr lang="en-US" sz="5400" baseline="0" dirty="0" smtClean="0">
                <a:solidFill>
                  <a:srgbClr val="FFFFFF"/>
                </a:solidFill>
                <a:latin typeface="Yanone Kaffeesatz" panose="00000500000000000000" pitchFamily="2" charset="0"/>
              </a:rPr>
              <a:t> ARTS</a:t>
            </a:r>
            <a:endParaRPr lang="en-US" sz="5400" dirty="0">
              <a:solidFill>
                <a:srgbClr val="FFFFFF"/>
              </a:solidFill>
              <a:latin typeface="Yanone Kaffeesatz" panose="00000500000000000000" pitchFamily="2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84477" y="6858794"/>
            <a:ext cx="22860000" cy="0"/>
          </a:xfrm>
          <a:prstGeom prst="line">
            <a:avLst/>
          </a:prstGeom>
          <a:ln>
            <a:solidFill>
              <a:srgbClr val="E3E9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99"/>
          <a:stretch/>
        </p:blipFill>
        <p:spPr>
          <a:xfrm>
            <a:off x="0" y="-3733006"/>
            <a:ext cx="8057755" cy="1199686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8882" y="7434722"/>
            <a:ext cx="11239500" cy="8688134"/>
          </a:xfrm>
          <a:prstGeom prst="rect">
            <a:avLst/>
          </a:prstGeom>
        </p:spPr>
      </p:pic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 With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20" hasCustomPrompt="1"/>
          </p:nvPr>
        </p:nvSpPr>
        <p:spPr>
          <a:xfrm>
            <a:off x="10680626" y="0"/>
            <a:ext cx="13704962" cy="13717588"/>
          </a:xfrm>
          <a:prstGeom prst="rect">
            <a:avLst/>
          </a:prstGeom>
          <a:noFill/>
        </p:spPr>
        <p:txBody>
          <a:bodyPr tIns="1005840">
            <a:normAutofit/>
          </a:bodyPr>
          <a:lstStyle>
            <a:lvl1pPr marL="0" indent="0" algn="ctr">
              <a:lnSpc>
                <a:spcPts val="2500"/>
              </a:lnSpc>
              <a:spcBef>
                <a:spcPts val="0"/>
              </a:spcBef>
              <a:buNone/>
              <a:defRPr sz="1800" b="0" i="0" cap="all" baseline="0">
                <a:latin typeface="Franklin Gothic Book Regular"/>
                <a:ea typeface="Franklin Gothic Book Regular"/>
                <a:cs typeface="Franklin Gothic Book Regular"/>
              </a:defRPr>
            </a:lvl1pPr>
          </a:lstStyle>
          <a:p>
            <a:r>
              <a:rPr lang="en-US" dirty="0" smtClean="0"/>
              <a:t>DUOTONE PHOTO HERE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120786" y="5334794"/>
            <a:ext cx="10513168" cy="1346522"/>
          </a:xfrm>
        </p:spPr>
        <p:txBody>
          <a:bodyPr anchor="b" anchorCtr="0"/>
          <a:lstStyle>
            <a:lvl1pPr>
              <a:defRPr b="1" cap="all" baseline="0">
                <a:solidFill>
                  <a:srgbClr val="002B49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2120786" y="7330294"/>
            <a:ext cx="10513168" cy="1800200"/>
          </a:xfrm>
          <a:prstGeom prst="rect">
            <a:avLst/>
          </a:prstGeom>
        </p:spPr>
        <p:txBody>
          <a:bodyPr/>
          <a:lstStyle>
            <a:lvl1pPr>
              <a:defRPr b="1" i="0" cap="all" baseline="0">
                <a:solidFill>
                  <a:schemeClr val="bg1"/>
                </a:solidFill>
                <a:latin typeface="Knockout 32 Junior Cruisewt" panose="02000503030000020004" pitchFamily="50" charset="0"/>
                <a:ea typeface="Knockout 32 Junior Cruisewt" panose="02000503030000020004" pitchFamily="50" charset="0"/>
                <a:cs typeface="Knockout 32 Junior Cruisewt" panose="02000503030000020004" pitchFamily="50" charset="0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73882" y="5075684"/>
            <a:ext cx="891579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smtClean="0">
                <a:solidFill>
                  <a:srgbClr val="002B49"/>
                </a:solidFill>
                <a:latin typeface="Trajan Pro" panose="02020502050506020301" pitchFamily="18" charset="0"/>
              </a:rPr>
              <a:t>MCLA</a:t>
            </a:r>
            <a:endParaRPr lang="en-US" sz="19900" dirty="0">
              <a:solidFill>
                <a:srgbClr val="002B49"/>
              </a:solidFill>
              <a:latin typeface="Trajan Pro" panose="02020502050506020301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26432" y="7544594"/>
            <a:ext cx="9234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85CA"/>
                </a:solidFill>
                <a:latin typeface="Yanone Kaffeesatz" panose="00000500000000000000" pitchFamily="2" charset="0"/>
              </a:rPr>
              <a:t>MASSACHUSETTS COLLEGE OF LIBERAL</a:t>
            </a:r>
            <a:r>
              <a:rPr lang="en-US" sz="5400" baseline="0" dirty="0" smtClean="0">
                <a:solidFill>
                  <a:srgbClr val="0085CA"/>
                </a:solidFill>
                <a:latin typeface="Yanone Kaffeesatz" panose="00000500000000000000" pitchFamily="2" charset="0"/>
              </a:rPr>
              <a:t> ARTS</a:t>
            </a:r>
            <a:endParaRPr lang="en-US" sz="5400" dirty="0">
              <a:solidFill>
                <a:srgbClr val="0085CA"/>
              </a:solidFill>
              <a:latin typeface="Yanone Kaffeesatz" panose="00000500000000000000" pitchFamily="2" charset="0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>
        <p:tmplLst>
          <p:tmpl lvl="1">
            <p:tnLst>
              <p:par>
                <p:cTn presetID="1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#ppt_w*1.125000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Effect transition="in" filter="wipe(left)">
                      <p:cBhvr>
                        <p:cTn dur="10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 Minimal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0680626" y="2034258"/>
            <a:ext cx="0" cy="9649072"/>
          </a:xfrm>
          <a:prstGeom prst="line">
            <a:avLst/>
          </a:prstGeom>
          <a:ln>
            <a:solidFill>
              <a:srgbClr val="E3E9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120786" y="4554538"/>
            <a:ext cx="10513168" cy="2693045"/>
          </a:xfrm>
        </p:spPr>
        <p:txBody>
          <a:bodyPr anchor="b" anchorCtr="0"/>
          <a:lstStyle>
            <a:lvl1pPr>
              <a:defRPr b="1" cap="all" baseline="0">
                <a:solidFill>
                  <a:srgbClr val="002B49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2120786" y="7535615"/>
            <a:ext cx="10513168" cy="1800200"/>
          </a:xfrm>
          <a:prstGeom prst="rect">
            <a:avLst/>
          </a:prstGeom>
        </p:spPr>
        <p:txBody>
          <a:bodyPr/>
          <a:lstStyle>
            <a:lvl1pPr>
              <a:defRPr b="1" i="0" cap="all" baseline="0">
                <a:solidFill>
                  <a:srgbClr val="8195A4"/>
                </a:solidFill>
                <a:latin typeface="Yanone Kaffeesatz ExtraLight" panose="00000300000000000000" pitchFamily="2" charset="0"/>
                <a:ea typeface="Yanone Kaffeesatz ExtraLight" panose="00000300000000000000" pitchFamily="2" charset="0"/>
                <a:cs typeface="Yanone Kaffeesatz ExtraLight" panose="00000300000000000000" pitchFamily="2" charset="0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73882" y="5075684"/>
            <a:ext cx="891579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smtClean="0">
                <a:solidFill>
                  <a:srgbClr val="002B49"/>
                </a:solidFill>
                <a:latin typeface="Trajan Pro" panose="02020502050506020301" pitchFamily="18" charset="0"/>
              </a:rPr>
              <a:t>MCLA</a:t>
            </a:r>
            <a:endParaRPr lang="en-US" sz="19900" dirty="0">
              <a:solidFill>
                <a:srgbClr val="002B49"/>
              </a:solidFill>
              <a:latin typeface="Trajan Pro" panose="02020502050506020301" pitchFamily="18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73882" y="7535615"/>
            <a:ext cx="9234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85CA"/>
                </a:solidFill>
                <a:latin typeface="Yanone Kaffeesatz" panose="00000500000000000000" pitchFamily="2" charset="0"/>
              </a:rPr>
              <a:t>MASSACHUSETTS COLLEGE OF LIBERAL</a:t>
            </a:r>
            <a:r>
              <a:rPr lang="en-US" sz="5400" baseline="0" dirty="0" smtClean="0">
                <a:solidFill>
                  <a:srgbClr val="0085CA"/>
                </a:solidFill>
                <a:latin typeface="Yanone Kaffeesatz" panose="00000500000000000000" pitchFamily="2" charset="0"/>
              </a:rPr>
              <a:t> ARTS</a:t>
            </a:r>
            <a:endParaRPr lang="en-US" sz="5400" dirty="0">
              <a:solidFill>
                <a:srgbClr val="0085CA"/>
              </a:solidFill>
              <a:latin typeface="Yanone Kaffeesatz" panose="00000500000000000000" pitchFamily="2" charset="0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>
        <p:tmplLst>
          <p:tmpl lvl="1">
            <p:tnLst>
              <p:par>
                <p:cTn presetID="1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#ppt_w*1.125000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Effect transition="in" filter="wipe(left)">
                      <p:cBhvr>
                        <p:cTn dur="10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 Minimal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0" y="9485669"/>
            <a:ext cx="24385588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algn="ctr" defTabSz="243846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634" algn="l"/>
              </a:tabLst>
              <a:defRPr sz="9600" b="1" i="0" cap="all" baseline="0">
                <a:solidFill>
                  <a:srgbClr val="002B49"/>
                </a:solidFill>
                <a:latin typeface="Yanone Kaffeesatz" panose="00000500000000000000" pitchFamily="2" charset="0"/>
                <a:ea typeface="Yanone Kaffeesatz" panose="00000500000000000000" pitchFamily="2" charset="0"/>
                <a:cs typeface="Yanone Kaffeesatz" panose="00000500000000000000" pitchFamily="2" charset="0"/>
              </a:defRPr>
            </a:lvl1pPr>
          </a:lstStyle>
          <a:p>
            <a:r>
              <a:rPr lang="en-US" dirty="0"/>
              <a:t>CLICK TO EDIT TITLE</a:t>
            </a:r>
            <a:endParaRPr lang="ru-RU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0973991"/>
            <a:ext cx="24385588" cy="92589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6000" b="1" i="0" cap="all" baseline="0">
                <a:solidFill>
                  <a:srgbClr val="8195A4"/>
                </a:solidFill>
                <a:latin typeface="Yanone Kaffeesatz ExtraLight" panose="00000300000000000000" pitchFamily="2" charset="0"/>
                <a:ea typeface="Yanone Kaffeesatz ExtraLight" panose="00000300000000000000" pitchFamily="2" charset="0"/>
                <a:cs typeface="Yanone Kaffeesatz ExtraLight" panose="00000300000000000000" pitchFamily="2" charset="0"/>
              </a:defRPr>
            </a:lvl1pPr>
            <a:lvl2pPr marL="1219229" indent="0" algn="ctr">
              <a:buNone/>
              <a:defRPr b="1" i="0">
                <a:latin typeface="Archivo" charset="0"/>
                <a:ea typeface="Archivo" charset="0"/>
                <a:cs typeface="Archivo" charset="0"/>
              </a:defRPr>
            </a:lvl2pPr>
            <a:lvl3pPr marL="2438461" indent="0" algn="ctr">
              <a:buNone/>
              <a:defRPr b="1" i="0">
                <a:latin typeface="Archivo" charset="0"/>
                <a:ea typeface="Archivo" charset="0"/>
                <a:cs typeface="Archivo" charset="0"/>
              </a:defRPr>
            </a:lvl3pPr>
            <a:lvl4pPr marL="3657692" indent="0" algn="ctr">
              <a:buNone/>
              <a:defRPr b="1" i="0">
                <a:latin typeface="Archivo" charset="0"/>
                <a:ea typeface="Archivo" charset="0"/>
                <a:cs typeface="Archivo" charset="0"/>
              </a:defRPr>
            </a:lvl4pPr>
            <a:lvl5pPr marL="4876922" indent="0" algn="ctr">
              <a:buNone/>
              <a:defRPr b="1" i="0">
                <a:latin typeface="Archivo" charset="0"/>
                <a:ea typeface="Archivo" charset="0"/>
                <a:cs typeface="Archivo" charset="0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7773194" y="3886994"/>
            <a:ext cx="891579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smtClean="0">
                <a:solidFill>
                  <a:srgbClr val="002B49"/>
                </a:solidFill>
                <a:latin typeface="Trajan Pro" panose="02020502050506020301" pitchFamily="18" charset="0"/>
              </a:rPr>
              <a:t>MCLA</a:t>
            </a:r>
            <a:endParaRPr lang="en-US" sz="19900" dirty="0">
              <a:solidFill>
                <a:srgbClr val="002B49"/>
              </a:solidFill>
              <a:latin typeface="Trajan Pro" panose="02020502050506020301" pitchFamily="18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7684493" y="6407919"/>
            <a:ext cx="9321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85CA"/>
                </a:solidFill>
                <a:latin typeface="Yanone Kaffeesatz" panose="00000500000000000000" pitchFamily="2" charset="0"/>
              </a:rPr>
              <a:t>MASSACHUSETTS COLLEGE OF LIBERAL</a:t>
            </a:r>
            <a:r>
              <a:rPr lang="en-US" sz="5400" baseline="0" dirty="0" smtClean="0">
                <a:solidFill>
                  <a:srgbClr val="0085CA"/>
                </a:solidFill>
                <a:latin typeface="Yanone Kaffeesatz" panose="00000500000000000000" pitchFamily="2" charset="0"/>
              </a:rPr>
              <a:t> ARTS</a:t>
            </a:r>
            <a:endParaRPr lang="en-US" sz="5400" dirty="0">
              <a:solidFill>
                <a:srgbClr val="0085CA"/>
              </a:solidFill>
              <a:latin typeface="Yanone Kaffeesatz" panose="00000500000000000000" pitchFamily="2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5194" y="7620794"/>
            <a:ext cx="22860000" cy="0"/>
          </a:xfrm>
          <a:prstGeom prst="line">
            <a:avLst/>
          </a:prstGeom>
          <a:ln>
            <a:solidFill>
              <a:srgbClr val="E3E9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318989" y="3906466"/>
            <a:ext cx="15554325" cy="83099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5400" b="1" cap="all" baseline="0">
                <a:solidFill>
                  <a:srgbClr val="8195A4"/>
                </a:solidFill>
                <a:latin typeface="Yanone Kaffeesatz ExtraLight" panose="00000300000000000000" pitchFamily="2" charset="0"/>
              </a:defRPr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711825" y="5922690"/>
            <a:ext cx="15986025" cy="2718693"/>
          </a:xfrm>
        </p:spPr>
        <p:txBody>
          <a:bodyPr/>
          <a:lstStyle>
            <a:lvl1pPr marL="0" marR="0" indent="0" algn="l" defTabSz="2438462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25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3300" b="0" i="0" baseline="0" smtClean="0">
                <a:solidFill>
                  <a:srgbClr val="002B49"/>
                </a:solidFill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quam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  <a:r>
              <a:rPr lang="en-US" dirty="0" err="1"/>
              <a:t>Ut</a:t>
            </a:r>
            <a:r>
              <a:rPr lang="en-US" dirty="0"/>
              <a:t> lam, </a:t>
            </a:r>
            <a:r>
              <a:rPr lang="en-US" dirty="0" err="1"/>
              <a:t>odi</a:t>
            </a:r>
            <a:r>
              <a:rPr lang="en-US" dirty="0"/>
              <a:t> id </a:t>
            </a:r>
            <a:r>
              <a:rPr lang="en-US" dirty="0" err="1"/>
              <a:t>ea</a:t>
            </a:r>
            <a:r>
              <a:rPr lang="en-US" dirty="0"/>
              <a:t> sit et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lique</a:t>
            </a:r>
            <a:r>
              <a:rPr lang="en-US" dirty="0"/>
              <a:t> quid </a:t>
            </a:r>
            <a:r>
              <a:rPr lang="en-US" dirty="0" err="1"/>
              <a:t>modiae</a:t>
            </a:r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vitem</a:t>
            </a:r>
            <a:r>
              <a:rPr lang="en-US" dirty="0"/>
              <a:t> </a:t>
            </a:r>
            <a:r>
              <a:rPr lang="en-US" dirty="0" err="1"/>
              <a:t>volorit</a:t>
            </a:r>
            <a:r>
              <a:rPr lang="en-US" dirty="0"/>
              <a:t> </a:t>
            </a:r>
            <a:r>
              <a:rPr lang="en-US" dirty="0" err="1"/>
              <a:t>iorem</a:t>
            </a:r>
            <a:r>
              <a:rPr lang="en-US" dirty="0"/>
              <a:t>. Bea </a:t>
            </a:r>
            <a:r>
              <a:rPr lang="en-US" dirty="0" err="1"/>
              <a:t>cus</a:t>
            </a:r>
            <a:r>
              <a:rPr lang="en-US" dirty="0"/>
              <a:t> </a:t>
            </a:r>
            <a:r>
              <a:rPr lang="en-US" dirty="0" err="1"/>
              <a:t>eatis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accus</a:t>
            </a:r>
            <a:r>
              <a:rPr lang="en-US" dirty="0"/>
              <a:t>, ne </a:t>
            </a:r>
            <a:r>
              <a:rPr lang="en-US" dirty="0" err="1"/>
              <a:t>molenda</a:t>
            </a:r>
            <a:r>
              <a:rPr lang="en-US" dirty="0"/>
              <a:t> </a:t>
            </a:r>
            <a:r>
              <a:rPr lang="en-US" dirty="0" err="1"/>
              <a:t>invelit</a:t>
            </a:r>
            <a:r>
              <a:rPr lang="en-US" dirty="0"/>
              <a:t> </a:t>
            </a:r>
            <a:r>
              <a:rPr lang="en-US" dirty="0" err="1"/>
              <a:t>iurepudae</a:t>
            </a:r>
            <a:r>
              <a:rPr lang="en-US" dirty="0"/>
              <a:t> </a:t>
            </a:r>
            <a:r>
              <a:rPr lang="en-US" dirty="0" err="1"/>
              <a:t>maximin</a:t>
            </a:r>
            <a:r>
              <a:rPr lang="en-US" dirty="0"/>
              <a:t> </a:t>
            </a:r>
            <a:r>
              <a:rPr lang="en-US" dirty="0" err="1"/>
              <a:t>imagnate</a:t>
            </a:r>
            <a:r>
              <a:rPr lang="en-US" dirty="0"/>
              <a:t> </a:t>
            </a:r>
            <a:r>
              <a:rPr lang="en-US" dirty="0" err="1"/>
              <a:t>officima</a:t>
            </a:r>
            <a:r>
              <a:rPr lang="en-US" dirty="0"/>
              <a:t> </a:t>
            </a:r>
            <a:r>
              <a:rPr lang="en-US" dirty="0" err="1"/>
              <a:t>corruptas</a:t>
            </a:r>
            <a:r>
              <a:rPr lang="en-US" dirty="0"/>
              <a:t> </a:t>
            </a:r>
            <a:r>
              <a:rPr lang="en-US" dirty="0" err="1"/>
              <a:t>simoditam</a:t>
            </a:r>
            <a:r>
              <a:rPr lang="en-US" dirty="0"/>
              <a:t> </a:t>
            </a:r>
            <a:r>
              <a:rPr lang="en-US" dirty="0" err="1"/>
              <a:t>repersp</a:t>
            </a:r>
            <a:r>
              <a:rPr lang="en-US" dirty="0"/>
              <a:t> </a:t>
            </a:r>
            <a:r>
              <a:rPr lang="en-US" dirty="0" err="1"/>
              <a:t>erumenimi</a:t>
            </a:r>
            <a:r>
              <a:rPr lang="en-US" dirty="0"/>
              <a:t>, </a:t>
            </a:r>
            <a:r>
              <a:rPr lang="en-US" dirty="0" err="1"/>
              <a:t>sitate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maio</a:t>
            </a:r>
            <a:r>
              <a:rPr lang="en-US" dirty="0"/>
              <a:t>. </a:t>
            </a:r>
            <a:r>
              <a:rPr lang="en-US" dirty="0" err="1"/>
              <a:t>Incias</a:t>
            </a:r>
            <a:r>
              <a:rPr lang="en-US" dirty="0"/>
              <a:t> et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ecestet</a:t>
            </a:r>
            <a:r>
              <a:rPr lang="en-US" dirty="0"/>
              <a:t>,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eum</a:t>
            </a:r>
            <a:r>
              <a:rPr lang="en-US" dirty="0"/>
              <a:t> am </a:t>
            </a:r>
            <a:r>
              <a:rPr lang="en-US" dirty="0" err="1"/>
              <a:t>ipic</a:t>
            </a:r>
            <a:r>
              <a:rPr lang="en-US" dirty="0"/>
              <a:t> tempore </a:t>
            </a:r>
            <a:r>
              <a:rPr lang="en-US" dirty="0" err="1"/>
              <a:t>explandam</a:t>
            </a:r>
            <a:r>
              <a:rPr lang="en-US" dirty="0"/>
              <a:t>. 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1825" y="10882058"/>
            <a:ext cx="6933405" cy="679673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en-US" dirty="0"/>
              <a:t>Click to add bulleted list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215230" y="3831060"/>
            <a:ext cx="21110012" cy="75406"/>
          </a:xfrm>
          <a:prstGeom prst="line">
            <a:avLst/>
          </a:prstGeom>
          <a:ln>
            <a:solidFill>
              <a:srgbClr val="E3E9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711825" y="5922690"/>
            <a:ext cx="16706105" cy="4757713"/>
          </a:xfrm>
        </p:spPr>
        <p:txBody>
          <a:bodyPr numCol="2" spcCol="914400"/>
          <a:lstStyle>
            <a:lvl1pPr marL="0" marR="0" indent="0" algn="l" defTabSz="2438462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25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3300" b="0" i="0" baseline="0" smtClean="0">
                <a:effectLst/>
                <a:latin typeface="Yanone Kaffeesatz" panose="00000500000000000000" pitchFamily="2" charset="0"/>
              </a:defRPr>
            </a:lvl1pPr>
          </a:lstStyle>
          <a:p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Bea </a:t>
            </a:r>
            <a:r>
              <a:rPr lang="en-US" dirty="0" err="1"/>
              <a:t>cus</a:t>
            </a:r>
            <a:r>
              <a:rPr lang="en-US" dirty="0"/>
              <a:t> </a:t>
            </a:r>
            <a:r>
              <a:rPr lang="en-US" dirty="0" err="1"/>
              <a:t>eatis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accus</a:t>
            </a:r>
            <a:r>
              <a:rPr lang="en-US" dirty="0"/>
              <a:t>, ne </a:t>
            </a:r>
            <a:r>
              <a:rPr lang="en-US" dirty="0" err="1"/>
              <a:t>molenda</a:t>
            </a:r>
            <a:r>
              <a:rPr lang="en-US" dirty="0"/>
              <a:t> </a:t>
            </a:r>
            <a:r>
              <a:rPr lang="en-US" dirty="0" err="1"/>
              <a:t>invelit</a:t>
            </a:r>
            <a:r>
              <a:rPr lang="en-US" dirty="0"/>
              <a:t> </a:t>
            </a:r>
            <a:r>
              <a:rPr lang="en-US" dirty="0" err="1"/>
              <a:t>iurepudae</a:t>
            </a:r>
            <a:r>
              <a:rPr lang="en-US" dirty="0"/>
              <a:t> </a:t>
            </a:r>
            <a:r>
              <a:rPr lang="en-US" dirty="0" err="1"/>
              <a:t>maximin</a:t>
            </a:r>
            <a:r>
              <a:rPr lang="en-US" dirty="0"/>
              <a:t> </a:t>
            </a:r>
            <a:r>
              <a:rPr lang="en-US" dirty="0" err="1"/>
              <a:t>imagnate</a:t>
            </a:r>
            <a:r>
              <a:rPr lang="en-US" dirty="0"/>
              <a:t> </a:t>
            </a:r>
            <a:r>
              <a:rPr lang="en-US" dirty="0" err="1"/>
              <a:t>officima</a:t>
            </a:r>
            <a:r>
              <a:rPr lang="en-US" dirty="0"/>
              <a:t> </a:t>
            </a:r>
            <a:r>
              <a:rPr lang="en-US" dirty="0" err="1"/>
              <a:t>corruptas</a:t>
            </a:r>
            <a:r>
              <a:rPr lang="en-US" dirty="0"/>
              <a:t> </a:t>
            </a:r>
            <a:r>
              <a:rPr lang="en-US" dirty="0" err="1"/>
              <a:t>simoditam</a:t>
            </a:r>
            <a:r>
              <a:rPr lang="en-US" dirty="0"/>
              <a:t> </a:t>
            </a:r>
            <a:r>
              <a:rPr lang="en-US" dirty="0" err="1"/>
              <a:t>repersp</a:t>
            </a:r>
            <a:r>
              <a:rPr lang="en-US" dirty="0"/>
              <a:t> </a:t>
            </a:r>
            <a:r>
              <a:rPr lang="en-US" dirty="0" err="1"/>
              <a:t>erumenimi</a:t>
            </a:r>
            <a:r>
              <a:rPr lang="en-US" dirty="0"/>
              <a:t>, </a:t>
            </a:r>
            <a:r>
              <a:rPr lang="en-US" dirty="0" err="1"/>
              <a:t>sitate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maio</a:t>
            </a:r>
            <a:r>
              <a:rPr lang="en-US" dirty="0"/>
              <a:t>. </a:t>
            </a:r>
            <a:r>
              <a:rPr lang="en-US" dirty="0" err="1"/>
              <a:t>Incias</a:t>
            </a:r>
            <a:r>
              <a:rPr lang="en-US" dirty="0"/>
              <a:t> et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ecestet</a:t>
            </a:r>
            <a:r>
              <a:rPr lang="en-US" dirty="0"/>
              <a:t>,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eum</a:t>
            </a:r>
            <a:r>
              <a:rPr lang="en-US" dirty="0"/>
              <a:t> am </a:t>
            </a:r>
            <a:r>
              <a:rPr lang="en-US" dirty="0" err="1"/>
              <a:t>ipic</a:t>
            </a:r>
            <a:r>
              <a:rPr lang="en-US" dirty="0"/>
              <a:t> tempore </a:t>
            </a:r>
            <a:r>
              <a:rPr lang="en-US" dirty="0" err="1"/>
              <a:t>explandam</a:t>
            </a:r>
            <a:r>
              <a:rPr lang="en-US" dirty="0"/>
              <a:t> arum </a:t>
            </a:r>
            <a:r>
              <a:rPr lang="en-US" dirty="0" err="1"/>
              <a:t>sapicimus</a:t>
            </a:r>
            <a:r>
              <a:rPr lang="en-US" dirty="0"/>
              <a:t> </a:t>
            </a:r>
            <a:r>
              <a:rPr lang="en-US" dirty="0" err="1"/>
              <a:t>apidi</a:t>
            </a:r>
            <a:r>
              <a:rPr lang="en-US" dirty="0"/>
              <a:t> </a:t>
            </a:r>
            <a:r>
              <a:rPr lang="en-US" dirty="0" err="1"/>
              <a:t>occates</a:t>
            </a:r>
            <a:r>
              <a:rPr lang="en-US" dirty="0"/>
              <a:t> quae ne </a:t>
            </a:r>
            <a:r>
              <a:rPr lang="en-US" dirty="0" err="1"/>
              <a:t>porem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sum quae et et </a:t>
            </a:r>
            <a:r>
              <a:rPr lang="en-US" dirty="0" err="1"/>
              <a:t>libus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et lit </a:t>
            </a:r>
            <a:r>
              <a:rPr lang="en-US" dirty="0" err="1"/>
              <a:t>repra</a:t>
            </a:r>
            <a:r>
              <a:rPr lang="en-US" dirty="0"/>
              <a:t> </a:t>
            </a:r>
            <a:r>
              <a:rPr lang="en-US" dirty="0" err="1"/>
              <a:t>nat</a:t>
            </a:r>
            <a:r>
              <a:rPr lang="en-US" dirty="0"/>
              <a:t> </a:t>
            </a:r>
            <a:r>
              <a:rPr lang="en-US" dirty="0" err="1"/>
              <a:t>ventios</a:t>
            </a:r>
            <a:r>
              <a:rPr lang="en-US" dirty="0"/>
              <a:t> </a:t>
            </a:r>
            <a:r>
              <a:rPr lang="en-US" dirty="0" err="1"/>
              <a:t>nonsectatio</a:t>
            </a:r>
            <a:r>
              <a:rPr lang="en-US" dirty="0"/>
              <a:t> </a:t>
            </a:r>
            <a:r>
              <a:rPr lang="en-US" dirty="0" err="1"/>
              <a:t>venis</a:t>
            </a:r>
            <a:r>
              <a:rPr lang="en-US" dirty="0"/>
              <a:t> ate non nus.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292454" y="2521471"/>
            <a:ext cx="21032788" cy="1218282"/>
          </a:xfrm>
        </p:spPr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318989" y="3906466"/>
            <a:ext cx="15554325" cy="83099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5400" b="1" cap="all" baseline="0">
                <a:solidFill>
                  <a:srgbClr val="8195A4"/>
                </a:solidFill>
                <a:latin typeface="Yanone Kaffeesatz ExtraLight" panose="00000300000000000000" pitchFamily="2" charset="0"/>
              </a:defRPr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1825" y="11432599"/>
            <a:ext cx="6933406" cy="679673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en-US" dirty="0"/>
              <a:t>Click to add bulleted list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1215231" y="3906466"/>
            <a:ext cx="21110011" cy="794"/>
          </a:xfrm>
          <a:prstGeom prst="line">
            <a:avLst/>
          </a:prstGeom>
          <a:ln>
            <a:solidFill>
              <a:srgbClr val="E3E9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12120786" y="5868194"/>
            <a:ext cx="8428162" cy="13465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0" name="Text Placeholder 5"/>
          <p:cNvSpPr txBox="1">
            <a:spLocks/>
          </p:cNvSpPr>
          <p:nvPr userDrawn="1"/>
        </p:nvSpPr>
        <p:spPr>
          <a:xfrm>
            <a:off x="12120786" y="7434858"/>
            <a:ext cx="8428162" cy="18002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6500"/>
              </a:lnSpc>
              <a:spcBef>
                <a:spcPts val="1000"/>
              </a:spcBef>
              <a:buFont typeface="Arial"/>
              <a:buNone/>
              <a:defRPr sz="6000" b="1" i="0" kern="1200" baseline="0">
                <a:solidFill>
                  <a:schemeClr val="tx1"/>
                </a:solidFill>
                <a:latin typeface="Archivo" charset="0"/>
                <a:ea typeface="Archivo" charset="0"/>
                <a:cs typeface="Archivo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solidFill>
                  <a:srgbClr val="8195A4"/>
                </a:solidFill>
                <a:latin typeface="Yanone Kaffeesatz ExtraLight" panose="00000300000000000000" pitchFamily="2" charset="0"/>
              </a:rPr>
              <a:t>CLICK TO EDIT SUBTITLE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2120786" y="7399054"/>
            <a:ext cx="8428162" cy="35804"/>
          </a:xfrm>
          <a:prstGeom prst="line">
            <a:avLst/>
          </a:prstGeom>
          <a:ln>
            <a:solidFill>
              <a:srgbClr val="E3E9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8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1" r:id="rId1"/>
    <p:sldLayoutId id="2147484312" r:id="rId2"/>
    <p:sldLayoutId id="2147484310" r:id="rId3"/>
    <p:sldLayoutId id="2147484309" r:id="rId4"/>
    <p:sldLayoutId id="2147484348" r:id="rId5"/>
    <p:sldLayoutId id="2147484346" r:id="rId6"/>
    <p:sldLayoutId id="2147484347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ts val="10500"/>
        </a:lnSpc>
        <a:spcBef>
          <a:spcPct val="0"/>
        </a:spcBef>
        <a:buNone/>
        <a:defRPr lang="en-US" sz="9600" b="1" i="0" kern="1200" dirty="0" smtClean="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1pPr>
    </p:titleStyle>
    <p:bodyStyle>
      <a:lvl1pPr marL="0" indent="0" algn="l" defTabSz="914400" rtl="0" eaLnBrk="1" latinLnBrk="0" hangingPunct="1">
        <a:lnSpc>
          <a:spcPts val="6500"/>
        </a:lnSpc>
        <a:spcBef>
          <a:spcPts val="1000"/>
        </a:spcBef>
        <a:buFont typeface="Arial"/>
        <a:buNone/>
        <a:defRPr sz="6000" b="1" kern="1200" baseline="0">
          <a:solidFill>
            <a:schemeClr val="tx1"/>
          </a:solidFill>
          <a:latin typeface="Archivo Black" charset="0"/>
          <a:ea typeface="Archivo Black" charset="0"/>
          <a:cs typeface="Archivo Black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 userDrawn="1"/>
        </p:nvSpPr>
        <p:spPr>
          <a:xfrm rot="6977938" flipH="1">
            <a:off x="9464979" y="-2370421"/>
            <a:ext cx="27346710" cy="21613277"/>
          </a:xfrm>
          <a:prstGeom prst="triangle">
            <a:avLst/>
          </a:prstGeom>
          <a:solidFill>
            <a:srgbClr val="008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1292454" y="2521471"/>
            <a:ext cx="21032788" cy="121828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US" dirty="0"/>
              <a:t>CLICK TO ADD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92454" y="4482530"/>
            <a:ext cx="21032788" cy="46807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9280982" y="0"/>
            <a:ext cx="5104606" cy="1778694"/>
          </a:xfrm>
          <a:prstGeom prst="rect">
            <a:avLst/>
          </a:prstGeom>
          <a:solidFill>
            <a:srgbClr val="002B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9280982" y="104517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FFFFFF"/>
                </a:solidFill>
                <a:latin typeface="Trajan Pro" panose="02020502050506020301" pitchFamily="18" charset="0"/>
              </a:rPr>
              <a:t>MCLA</a:t>
            </a:r>
            <a:endParaRPr lang="en-US" sz="9600" dirty="0">
              <a:solidFill>
                <a:srgbClr val="FFFFFF"/>
              </a:solidFill>
              <a:latin typeface="Trajan Pro" panose="0202050205050602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39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  <p:sldLayoutId id="2147484319" r:id="rId2"/>
    <p:sldLayoutId id="2147484320" r:id="rId3"/>
    <p:sldLayoutId id="2147484322" r:id="rId4"/>
    <p:sldLayoutId id="2147484323" r:id="rId5"/>
    <p:sldLayoutId id="2147484324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2438462" rtl="0" eaLnBrk="1" latinLnBrk="0" hangingPunct="1">
        <a:lnSpc>
          <a:spcPts val="9500"/>
        </a:lnSpc>
        <a:spcBef>
          <a:spcPct val="0"/>
        </a:spcBef>
        <a:buNone/>
        <a:defRPr sz="9000" b="1" i="0" kern="1200" cap="all" baseline="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1pPr>
    </p:titleStyle>
    <p:bodyStyle>
      <a:lvl1pPr marL="457200" indent="-457200" algn="l" defTabSz="2438462" rtl="0" eaLnBrk="1" latinLnBrk="0" hangingPunct="1">
        <a:lnSpc>
          <a:spcPts val="5300"/>
        </a:lnSpc>
        <a:spcBef>
          <a:spcPts val="0"/>
        </a:spcBef>
        <a:spcAft>
          <a:spcPts val="2500"/>
        </a:spcAft>
        <a:buClr>
          <a:srgbClr val="45A141"/>
        </a:buClr>
        <a:buSzPct val="120000"/>
        <a:buFont typeface="Arial" panose="020B0604020202020204" pitchFamily="34" charset="0"/>
        <a:buChar char="•"/>
        <a:defRPr sz="3300" b="0" i="0" kern="120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1pPr>
      <a:lvl2pPr marL="800100" indent="-457200" algn="l" defTabSz="2438462" rtl="0" eaLnBrk="1" latinLnBrk="0" hangingPunct="1">
        <a:lnSpc>
          <a:spcPts val="5300"/>
        </a:lnSpc>
        <a:spcBef>
          <a:spcPts val="0"/>
        </a:spcBef>
        <a:spcAft>
          <a:spcPts val="2500"/>
        </a:spcAft>
        <a:buClr>
          <a:srgbClr val="45A141"/>
        </a:buClr>
        <a:buSzPct val="120000"/>
        <a:buFont typeface="Arial" panose="020B0604020202020204" pitchFamily="34" charset="0"/>
        <a:buChar char="•"/>
        <a:defRPr sz="3300" b="0" i="0" kern="120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2pPr>
      <a:lvl3pPr marL="1348740" indent="-457200" algn="l" defTabSz="2438462" rtl="0" eaLnBrk="1" latinLnBrk="0" hangingPunct="1">
        <a:lnSpc>
          <a:spcPts val="5300"/>
        </a:lnSpc>
        <a:spcBef>
          <a:spcPts val="0"/>
        </a:spcBef>
        <a:spcAft>
          <a:spcPts val="2500"/>
        </a:spcAft>
        <a:buClr>
          <a:srgbClr val="45A141"/>
        </a:buClr>
        <a:buSzPct val="120000"/>
        <a:buFont typeface="Arial" panose="020B0604020202020204" pitchFamily="34" charset="0"/>
        <a:buChar char="•"/>
        <a:defRPr sz="3300" b="0" i="0" kern="120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3pPr>
      <a:lvl4pPr marL="1988820" indent="-457200" algn="l" defTabSz="2438462" rtl="0" eaLnBrk="1" latinLnBrk="0" hangingPunct="1">
        <a:lnSpc>
          <a:spcPts val="5300"/>
        </a:lnSpc>
        <a:spcBef>
          <a:spcPts val="0"/>
        </a:spcBef>
        <a:spcAft>
          <a:spcPts val="2500"/>
        </a:spcAft>
        <a:buClr>
          <a:srgbClr val="45A141"/>
        </a:buClr>
        <a:buSzPct val="120000"/>
        <a:buFont typeface="Arial" panose="020B0604020202020204" pitchFamily="34" charset="0"/>
        <a:buChar char="•"/>
        <a:defRPr sz="3300" b="0" i="0" kern="120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4pPr>
      <a:lvl5pPr marL="2537460" indent="-457200" algn="l" defTabSz="2438462" rtl="0" eaLnBrk="1" latinLnBrk="0" hangingPunct="1">
        <a:lnSpc>
          <a:spcPts val="5300"/>
        </a:lnSpc>
        <a:spcBef>
          <a:spcPts val="0"/>
        </a:spcBef>
        <a:spcAft>
          <a:spcPts val="2500"/>
        </a:spcAft>
        <a:buClr>
          <a:srgbClr val="45A141"/>
        </a:buClr>
        <a:buSzPct val="120000"/>
        <a:buFont typeface="Arial" panose="020B0604020202020204" pitchFamily="34" charset="0"/>
        <a:buChar char="•"/>
        <a:defRPr sz="3300" b="0" i="0" kern="120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5pPr>
      <a:lvl6pPr marL="6705767" indent="-609615" algn="l" defTabSz="2438462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924998" indent="-609615" algn="l" defTabSz="2438462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144229" indent="-609615" algn="l" defTabSz="2438462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363460" indent="-609615" algn="l" defTabSz="2438462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9231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8462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91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922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6153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5384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4613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3844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847978" y="5002842"/>
            <a:ext cx="18218024" cy="180049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847978" y="6902926"/>
            <a:ext cx="16691561" cy="92333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val="167511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7" r:id="rId1"/>
    <p:sldLayoutId id="2147484328" r:id="rId2"/>
    <p:sldLayoutId id="2147484329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2438462" rtl="0" eaLnBrk="1" latinLnBrk="0" hangingPunct="1">
        <a:spcBef>
          <a:spcPct val="0"/>
        </a:spcBef>
        <a:buNone/>
        <a:defRPr sz="11700" b="1" kern="1200" cap="all" baseline="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1pPr>
    </p:titleStyle>
    <p:bodyStyle>
      <a:lvl1pPr marL="0" indent="0" algn="l" defTabSz="2438462" rtl="0" eaLnBrk="1" latinLnBrk="0" hangingPunct="1">
        <a:spcBef>
          <a:spcPct val="20000"/>
        </a:spcBef>
        <a:buFont typeface="Arial" panose="020B0604020202020204" pitchFamily="34" charset="0"/>
        <a:buNone/>
        <a:defRPr sz="6000" b="1" i="0" kern="1200" cap="all" baseline="0">
          <a:solidFill>
            <a:srgbClr val="002B49"/>
          </a:solidFill>
          <a:latin typeface="Yanone Kaffeesatz ExtraLight" panose="00000300000000000000" pitchFamily="2" charset="0"/>
          <a:ea typeface="Yanone Kaffeesatz ExtraLight" panose="00000300000000000000" pitchFamily="2" charset="0"/>
          <a:cs typeface="Yanone Kaffeesatz ExtraLight" panose="00000300000000000000" pitchFamily="2" charset="0"/>
        </a:defRPr>
      </a:lvl1pPr>
      <a:lvl2pPr marL="1219229" indent="0" algn="l" defTabSz="2438462" rtl="0" eaLnBrk="1" latinLnBrk="0" hangingPunct="1">
        <a:spcBef>
          <a:spcPct val="20000"/>
        </a:spcBef>
        <a:buFont typeface="Arial" panose="020B0604020202020204" pitchFamily="34" charset="0"/>
        <a:buNone/>
        <a:defRPr sz="7500" b="1" i="0" kern="1200">
          <a:solidFill>
            <a:schemeClr val="tx1"/>
          </a:solidFill>
          <a:latin typeface="Archivo" charset="0"/>
          <a:ea typeface="Archivo" charset="0"/>
          <a:cs typeface="Archivo" charset="0"/>
        </a:defRPr>
      </a:lvl2pPr>
      <a:lvl3pPr marL="2438461" indent="0" algn="l" defTabSz="2438462" rtl="0" eaLnBrk="1" latinLnBrk="0" hangingPunct="1">
        <a:spcBef>
          <a:spcPct val="20000"/>
        </a:spcBef>
        <a:buFont typeface="Arial" panose="020B0604020202020204" pitchFamily="34" charset="0"/>
        <a:buNone/>
        <a:defRPr sz="6400" b="1" i="0" kern="1200">
          <a:solidFill>
            <a:schemeClr val="tx1"/>
          </a:solidFill>
          <a:latin typeface="Archivo" charset="0"/>
          <a:ea typeface="Archivo" charset="0"/>
          <a:cs typeface="Archivo" charset="0"/>
        </a:defRPr>
      </a:lvl3pPr>
      <a:lvl4pPr marL="3657692" indent="0" algn="l" defTabSz="2438462" rtl="0" eaLnBrk="1" latinLnBrk="0" hangingPunct="1">
        <a:spcBef>
          <a:spcPct val="20000"/>
        </a:spcBef>
        <a:buFont typeface="Arial" panose="020B0604020202020204" pitchFamily="34" charset="0"/>
        <a:buNone/>
        <a:defRPr sz="5300" b="1" i="0" kern="1200">
          <a:solidFill>
            <a:schemeClr val="tx1"/>
          </a:solidFill>
          <a:latin typeface="Archivo" charset="0"/>
          <a:ea typeface="Archivo" charset="0"/>
          <a:cs typeface="Archivo" charset="0"/>
        </a:defRPr>
      </a:lvl4pPr>
      <a:lvl5pPr marL="4876922" indent="0" algn="l" defTabSz="2438462" rtl="0" eaLnBrk="1" latinLnBrk="0" hangingPunct="1">
        <a:spcBef>
          <a:spcPct val="20000"/>
        </a:spcBef>
        <a:buFont typeface="Arial" panose="020B0604020202020204" pitchFamily="34" charset="0"/>
        <a:buNone/>
        <a:defRPr sz="5300" b="1" i="0" kern="1200">
          <a:solidFill>
            <a:schemeClr val="tx1"/>
          </a:solidFill>
          <a:latin typeface="Archivo" charset="0"/>
          <a:ea typeface="Archivo" charset="0"/>
          <a:cs typeface="Archivo" charset="0"/>
        </a:defRPr>
      </a:lvl5pPr>
      <a:lvl6pPr marL="6705767" indent="-609615" algn="l" defTabSz="2438462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924998" indent="-609615" algn="l" defTabSz="2438462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144229" indent="-609615" algn="l" defTabSz="2438462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363460" indent="-609615" algn="l" defTabSz="2438462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9231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8462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91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922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6153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5384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4613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3844" algn="l" defTabSz="2438462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73114" y="3276547"/>
            <a:ext cx="8473480" cy="204979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73114" y="5687748"/>
            <a:ext cx="8473480" cy="3488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9280982" y="0"/>
            <a:ext cx="5104606" cy="1778694"/>
          </a:xfrm>
          <a:prstGeom prst="rect">
            <a:avLst/>
          </a:prstGeom>
          <a:solidFill>
            <a:srgbClr val="002B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19280982" y="104517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FFFFFF"/>
                </a:solidFill>
                <a:latin typeface="Trajan Pro" panose="02020502050506020301" pitchFamily="18" charset="0"/>
              </a:rPr>
              <a:t>MCLA</a:t>
            </a:r>
            <a:endParaRPr lang="en-US" sz="9600" dirty="0">
              <a:solidFill>
                <a:srgbClr val="FFFFFF"/>
              </a:solidFill>
              <a:latin typeface="Trajan Pro" panose="0202050205050602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15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  <p:sldLayoutId id="2147484307" r:id="rId2"/>
    <p:sldLayoutId id="2147484204" r:id="rId3"/>
    <p:sldLayoutId id="2147484330" r:id="rId4"/>
    <p:sldLayoutId id="2147484331" r:id="rId5"/>
    <p:sldLayoutId id="2147484306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7400" b="1" kern="1200" cap="all" baseline="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1pPr>
    </p:titleStyle>
    <p:bodyStyle>
      <a:lvl1pPr marL="457200" indent="-457200" algn="l" defTabSz="914400" rtl="0" eaLnBrk="1" latinLnBrk="0" hangingPunct="1">
        <a:lnSpc>
          <a:spcPct val="150000"/>
        </a:lnSpc>
        <a:spcBef>
          <a:spcPts val="1000"/>
        </a:spcBef>
        <a:buClr>
          <a:srgbClr val="45A141"/>
        </a:buClr>
        <a:buSzPct val="120000"/>
        <a:buFont typeface="Wingdings" charset="2"/>
        <a:buChar char="§"/>
        <a:defRPr sz="2800" kern="120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1pPr>
      <a:lvl2pPr marL="914400" indent="-457200" algn="l" defTabSz="914400" rtl="0" eaLnBrk="1" latinLnBrk="0" hangingPunct="1">
        <a:lnSpc>
          <a:spcPct val="150000"/>
        </a:lnSpc>
        <a:spcBef>
          <a:spcPts val="500"/>
        </a:spcBef>
        <a:buClr>
          <a:srgbClr val="45A141"/>
        </a:buClr>
        <a:buSzPct val="120000"/>
        <a:buFont typeface="Wingdings" charset="2"/>
        <a:buChar char="§"/>
        <a:defRPr sz="2800" kern="120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2pPr>
      <a:lvl3pPr marL="1371600" indent="-457200" algn="l" defTabSz="914400" rtl="0" eaLnBrk="1" latinLnBrk="0" hangingPunct="1">
        <a:lnSpc>
          <a:spcPct val="150000"/>
        </a:lnSpc>
        <a:spcBef>
          <a:spcPts val="500"/>
        </a:spcBef>
        <a:buClr>
          <a:srgbClr val="45A141"/>
        </a:buClr>
        <a:buSzPct val="120000"/>
        <a:buFont typeface="Wingdings" charset="2"/>
        <a:buChar char="§"/>
        <a:defRPr sz="2800" kern="120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3pPr>
      <a:lvl4pPr marL="1828800" indent="-457200" algn="l" defTabSz="914400" rtl="0" eaLnBrk="1" latinLnBrk="0" hangingPunct="1">
        <a:lnSpc>
          <a:spcPct val="150000"/>
        </a:lnSpc>
        <a:spcBef>
          <a:spcPts val="500"/>
        </a:spcBef>
        <a:buClr>
          <a:srgbClr val="45A141"/>
        </a:buClr>
        <a:buSzPct val="120000"/>
        <a:buFont typeface="Wingdings" charset="2"/>
        <a:buChar char="§"/>
        <a:defRPr sz="2800" kern="120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4pPr>
      <a:lvl5pPr marL="2286000" indent="-457200" algn="l" defTabSz="914400" rtl="0" eaLnBrk="1" latinLnBrk="0" hangingPunct="1">
        <a:lnSpc>
          <a:spcPct val="150000"/>
        </a:lnSpc>
        <a:spcBef>
          <a:spcPts val="500"/>
        </a:spcBef>
        <a:buClr>
          <a:srgbClr val="45A141"/>
        </a:buClr>
        <a:buSzPct val="120000"/>
        <a:buFont typeface="Arial" panose="020B0604020202020204" pitchFamily="34" charset="0"/>
        <a:buChar char="•"/>
        <a:defRPr sz="2800" kern="1200">
          <a:solidFill>
            <a:srgbClr val="002B49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2788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2788" cy="8704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949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3" r:id="rId1"/>
    <p:sldLayoutId id="2147484300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Yanone Kaffeesatz" panose="00000500000000000000" pitchFamily="2" charset="0"/>
          <a:ea typeface="Yanone Kaffeesatz" panose="00000500000000000000" pitchFamily="2" charset="0"/>
          <a:cs typeface="Yanone Kaffeesatz" panose="000005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6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7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3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1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7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4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6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8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7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3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8" name="Picture Placeholder 7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0" name="Picture Placeholder 9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1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Picture Placeholder 7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0" name="Picture Placeholder 9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1" name="Picture Placeholder 10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3" name="Picture Placeholder 12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5" name="Picture Placeholder 1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4"/>
          </p:nvPr>
        </p:nvSpPr>
        <p:spPr/>
      </p:sp>
    </p:spTree>
    <p:extLst>
      <p:ext uri="{BB962C8B-B14F-4D97-AF65-F5344CB8AC3E}">
        <p14:creationId xmlns:p14="http://schemas.microsoft.com/office/powerpoint/2010/main" val="85706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2"/>
          </p:nvPr>
        </p:nvSpPr>
        <p:spPr/>
      </p:sp>
    </p:spTree>
    <p:extLst>
      <p:ext uri="{BB962C8B-B14F-4D97-AF65-F5344CB8AC3E}">
        <p14:creationId xmlns:p14="http://schemas.microsoft.com/office/powerpoint/2010/main" val="335660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dia Placeholder 1"/>
          <p:cNvSpPr>
            <a:spLocks noGrp="1"/>
          </p:cNvSpPr>
          <p:nvPr>
            <p:ph type="media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61244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6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1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3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6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2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8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7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itle Slides">
  <a:themeElements>
    <a:clrScheme name="Custom 1">
      <a:dk1>
        <a:srgbClr val="000000"/>
      </a:dk1>
      <a:lt1>
        <a:srgbClr val="FFFFFF"/>
      </a:lt1>
      <a:dk2>
        <a:srgbClr val="242529"/>
      </a:dk2>
      <a:lt2>
        <a:srgbClr val="FAFBFF"/>
      </a:lt2>
      <a:accent1>
        <a:srgbClr val="000000"/>
      </a:accent1>
      <a:accent2>
        <a:srgbClr val="808080"/>
      </a:accent2>
      <a:accent3>
        <a:srgbClr val="F1B300"/>
      </a:accent3>
      <a:accent4>
        <a:srgbClr val="F1B300"/>
      </a:accent4>
      <a:accent5>
        <a:srgbClr val="808080"/>
      </a:accent5>
      <a:accent6>
        <a:srgbClr val="000000"/>
      </a:accent6>
      <a:hlink>
        <a:srgbClr val="F1B300"/>
      </a:hlink>
      <a:folHlink>
        <a:srgbClr val="F1B30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" id="{200909DD-64FC-7846-8604-46732CD60AA2}" vid="{32CA1603-E516-174A-9509-1E83DBDD4799}"/>
    </a:ext>
  </a:extLst>
</a:theme>
</file>

<file path=ppt/theme/theme2.xml><?xml version="1.0" encoding="utf-8"?>
<a:theme xmlns:a="http://schemas.openxmlformats.org/drawingml/2006/main" name="Text Slides">
  <a:themeElements>
    <a:clrScheme name="Custom 1">
      <a:dk1>
        <a:srgbClr val="000000"/>
      </a:dk1>
      <a:lt1>
        <a:srgbClr val="FFFFFF"/>
      </a:lt1>
      <a:dk2>
        <a:srgbClr val="242529"/>
      </a:dk2>
      <a:lt2>
        <a:srgbClr val="FAFBFF"/>
      </a:lt2>
      <a:accent1>
        <a:srgbClr val="000000"/>
      </a:accent1>
      <a:accent2>
        <a:srgbClr val="808080"/>
      </a:accent2>
      <a:accent3>
        <a:srgbClr val="F1B300"/>
      </a:accent3>
      <a:accent4>
        <a:srgbClr val="F1B300"/>
      </a:accent4>
      <a:accent5>
        <a:srgbClr val="808080"/>
      </a:accent5>
      <a:accent6>
        <a:srgbClr val="000000"/>
      </a:accent6>
      <a:hlink>
        <a:srgbClr val="F1B300"/>
      </a:hlink>
      <a:folHlink>
        <a:srgbClr val="F1B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" id="{200909DD-64FC-7846-8604-46732CD60AA2}" vid="{57483C72-4C33-9443-8977-8CEBCB2C9714}"/>
    </a:ext>
  </a:extLst>
</a:theme>
</file>

<file path=ppt/theme/theme3.xml><?xml version="1.0" encoding="utf-8"?>
<a:theme xmlns:a="http://schemas.openxmlformats.org/drawingml/2006/main" name="Section Intro Slides">
  <a:themeElements>
    <a:clrScheme name="Custom 1">
      <a:dk1>
        <a:srgbClr val="000000"/>
      </a:dk1>
      <a:lt1>
        <a:srgbClr val="FFFFFF"/>
      </a:lt1>
      <a:dk2>
        <a:srgbClr val="242529"/>
      </a:dk2>
      <a:lt2>
        <a:srgbClr val="FAFBFF"/>
      </a:lt2>
      <a:accent1>
        <a:srgbClr val="000000"/>
      </a:accent1>
      <a:accent2>
        <a:srgbClr val="808080"/>
      </a:accent2>
      <a:accent3>
        <a:srgbClr val="F1B300"/>
      </a:accent3>
      <a:accent4>
        <a:srgbClr val="F1B300"/>
      </a:accent4>
      <a:accent5>
        <a:srgbClr val="808080"/>
      </a:accent5>
      <a:accent6>
        <a:srgbClr val="000000"/>
      </a:accent6>
      <a:hlink>
        <a:srgbClr val="F1B300"/>
      </a:hlink>
      <a:folHlink>
        <a:srgbClr val="F1B300"/>
      </a:folHlink>
    </a:clrScheme>
    <a:fontScheme name="Другая 5">
      <a:majorFont>
        <a:latin typeface="Source Serif Pro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" id="{200909DD-64FC-7846-8604-46732CD60AA2}" vid="{82B94B33-03D8-BC48-823C-868F08B6DAF8}"/>
    </a:ext>
  </a:extLst>
</a:theme>
</file>

<file path=ppt/theme/theme4.xml><?xml version="1.0" encoding="utf-8"?>
<a:theme xmlns:a="http://schemas.openxmlformats.org/drawingml/2006/main" name="U of I Media Slides">
  <a:themeElements>
    <a:clrScheme name="Custom 1">
      <a:dk1>
        <a:srgbClr val="000000"/>
      </a:dk1>
      <a:lt1>
        <a:srgbClr val="FFFFFF"/>
      </a:lt1>
      <a:dk2>
        <a:srgbClr val="242529"/>
      </a:dk2>
      <a:lt2>
        <a:srgbClr val="FAFBFF"/>
      </a:lt2>
      <a:accent1>
        <a:srgbClr val="000000"/>
      </a:accent1>
      <a:accent2>
        <a:srgbClr val="808080"/>
      </a:accent2>
      <a:accent3>
        <a:srgbClr val="F1B300"/>
      </a:accent3>
      <a:accent4>
        <a:srgbClr val="F1B300"/>
      </a:accent4>
      <a:accent5>
        <a:srgbClr val="808080"/>
      </a:accent5>
      <a:accent6>
        <a:srgbClr val="000000"/>
      </a:accent6>
      <a:hlink>
        <a:srgbClr val="F1B300"/>
      </a:hlink>
      <a:folHlink>
        <a:srgbClr val="F1B3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" id="{200909DD-64FC-7846-8604-46732CD60AA2}" vid="{E0B0EB35-83AB-4D44-913B-273BC395BCC6}"/>
    </a:ext>
  </a:extLst>
</a:theme>
</file>

<file path=ppt/theme/theme5.xml><?xml version="1.0" encoding="utf-8"?>
<a:theme xmlns:a="http://schemas.openxmlformats.org/drawingml/2006/main" name="Closing Slides">
  <a:themeElements>
    <a:clrScheme name="Custom 1">
      <a:dk1>
        <a:srgbClr val="000000"/>
      </a:dk1>
      <a:lt1>
        <a:srgbClr val="FFFFFF"/>
      </a:lt1>
      <a:dk2>
        <a:srgbClr val="242529"/>
      </a:dk2>
      <a:lt2>
        <a:srgbClr val="FAFBFF"/>
      </a:lt2>
      <a:accent1>
        <a:srgbClr val="000000"/>
      </a:accent1>
      <a:accent2>
        <a:srgbClr val="808080"/>
      </a:accent2>
      <a:accent3>
        <a:srgbClr val="F1B300"/>
      </a:accent3>
      <a:accent4>
        <a:srgbClr val="F1B300"/>
      </a:accent4>
      <a:accent5>
        <a:srgbClr val="808080"/>
      </a:accent5>
      <a:accent6>
        <a:srgbClr val="000000"/>
      </a:accent6>
      <a:hlink>
        <a:srgbClr val="F1B300"/>
      </a:hlink>
      <a:folHlink>
        <a:srgbClr val="F1B3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" id="{200909DD-64FC-7846-8604-46732CD60AA2}" vid="{6CAD7C4B-E846-4C4A-8F8F-9B9F2277FE71}"/>
    </a:ext>
  </a:extLst>
</a:theme>
</file>

<file path=ppt/theme/theme6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ui-template</Template>
  <TotalTime>269</TotalTime>
  <Words>0</Words>
  <Application>Microsoft Office PowerPoint</Application>
  <PresentationFormat>Custom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23</vt:i4>
      </vt:variant>
    </vt:vector>
  </HeadingPairs>
  <TitlesOfParts>
    <vt:vector size="41" baseType="lpstr">
      <vt:lpstr>Archivo</vt:lpstr>
      <vt:lpstr>Archivo Black</vt:lpstr>
      <vt:lpstr>Archivo Regular</vt:lpstr>
      <vt:lpstr>Arial</vt:lpstr>
      <vt:lpstr>Calibri</vt:lpstr>
      <vt:lpstr>Franklin Gothic Book</vt:lpstr>
      <vt:lpstr>Franklin Gothic Book Regular</vt:lpstr>
      <vt:lpstr>Helvetica</vt:lpstr>
      <vt:lpstr>Knockout 32 Junior Cruisewt</vt:lpstr>
      <vt:lpstr>Trajan Pro</vt:lpstr>
      <vt:lpstr>Wingdings</vt:lpstr>
      <vt:lpstr>Yanone Kaffeesatz</vt:lpstr>
      <vt:lpstr>Yanone Kaffeesatz ExtraLight</vt:lpstr>
      <vt:lpstr>Title Slides</vt:lpstr>
      <vt:lpstr>Text Slides</vt:lpstr>
      <vt:lpstr>Section Intro Slides</vt:lpstr>
      <vt:lpstr>U of I Media Slides</vt:lpstr>
      <vt:lpstr>Closing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Massachusetts College of Liberal Arts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Jasmine Bobbitt</dc:creator>
  <cp:lastModifiedBy>Jasmine Bobbitt</cp:lastModifiedBy>
  <cp:revision>20</cp:revision>
  <dcterms:created xsi:type="dcterms:W3CDTF">2019-05-21T14:47:45Z</dcterms:created>
  <dcterms:modified xsi:type="dcterms:W3CDTF">2019-05-31T16:47:36Z</dcterms:modified>
</cp:coreProperties>
</file>